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34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02D70-938F-BF45-A10E-0AD633939E49}" v="24" dt="2022-01-09T11:12:22.17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/>
    <p:restoredTop sz="85141"/>
  </p:normalViewPr>
  <p:slideViewPr>
    <p:cSldViewPr snapToGrid="0" snapToObjects="1">
      <p:cViewPr varScale="1">
        <p:scale>
          <a:sx n="104" d="100"/>
          <a:sy n="104" d="100"/>
        </p:scale>
        <p:origin x="108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co Höhne" userId="3af73852b3fa9eba" providerId="LiveId" clId="{0E402D70-938F-BF45-A10E-0AD633939E49}"/>
    <pc:docChg chg="undo custSel modSld">
      <pc:chgData name="Mirco Höhne" userId="3af73852b3fa9eba" providerId="LiveId" clId="{0E402D70-938F-BF45-A10E-0AD633939E49}" dt="2022-01-09T11:20:49.336" v="180" actId="20577"/>
      <pc:docMkLst>
        <pc:docMk/>
      </pc:docMkLst>
      <pc:sldChg chg="modSp mod">
        <pc:chgData name="Mirco Höhne" userId="3af73852b3fa9eba" providerId="LiveId" clId="{0E402D70-938F-BF45-A10E-0AD633939E49}" dt="2022-01-09T11:10:58.474" v="24" actId="1076"/>
        <pc:sldMkLst>
          <pc:docMk/>
          <pc:sldMk cId="2987552906" sldId="264"/>
        </pc:sldMkLst>
        <pc:spChg chg="mod">
          <ac:chgData name="Mirco Höhne" userId="3af73852b3fa9eba" providerId="LiveId" clId="{0E402D70-938F-BF45-A10E-0AD633939E49}" dt="2022-01-09T11:10:52.292" v="23" actId="2711"/>
          <ac:spMkLst>
            <pc:docMk/>
            <pc:sldMk cId="2987552906" sldId="264"/>
            <ac:spMk id="6" creationId="{8282F22F-5509-47E6-88D4-EF7A185B4BF4}"/>
          </ac:spMkLst>
        </pc:spChg>
        <pc:graphicFrameChg chg="mod">
          <ac:chgData name="Mirco Höhne" userId="3af73852b3fa9eba" providerId="LiveId" clId="{0E402D70-938F-BF45-A10E-0AD633939E49}" dt="2022-01-09T11:10:58.474" v="24" actId="1076"/>
          <ac:graphicFrameMkLst>
            <pc:docMk/>
            <pc:sldMk cId="2987552906" sldId="264"/>
            <ac:graphicFrameMk id="2" creationId="{7EB22A88-BC16-406C-A314-6D480FD262F4}"/>
          </ac:graphicFrameMkLst>
        </pc:graphicFrameChg>
      </pc:sldChg>
      <pc:sldChg chg="modSp mod">
        <pc:chgData name="Mirco Höhne" userId="3af73852b3fa9eba" providerId="LiveId" clId="{0E402D70-938F-BF45-A10E-0AD633939E49}" dt="2022-01-09T11:13:02.246" v="58" actId="20577"/>
        <pc:sldMkLst>
          <pc:docMk/>
          <pc:sldMk cId="3865605948" sldId="269"/>
        </pc:sldMkLst>
        <pc:spChg chg="mod">
          <ac:chgData name="Mirco Höhne" userId="3af73852b3fa9eba" providerId="LiveId" clId="{0E402D70-938F-BF45-A10E-0AD633939E49}" dt="2022-01-09T11:13:02.246" v="58" actId="20577"/>
          <ac:spMkLst>
            <pc:docMk/>
            <pc:sldMk cId="3865605948" sldId="269"/>
            <ac:spMk id="3" creationId="{373827F3-F386-AA4E-80ED-D86DEF8C158D}"/>
          </ac:spMkLst>
        </pc:spChg>
        <pc:picChg chg="mod">
          <ac:chgData name="Mirco Höhne" userId="3af73852b3fa9eba" providerId="LiveId" clId="{0E402D70-938F-BF45-A10E-0AD633939E49}" dt="2022-01-09T11:12:55.615" v="53" actId="1076"/>
          <ac:picMkLst>
            <pc:docMk/>
            <pc:sldMk cId="3865605948" sldId="269"/>
            <ac:picMk id="6" creationId="{3A0098F7-8510-0C4D-A94C-87A36D6FBBEE}"/>
          </ac:picMkLst>
        </pc:picChg>
      </pc:sldChg>
      <pc:sldChg chg="modSp mod">
        <pc:chgData name="Mirco Höhne" userId="3af73852b3fa9eba" providerId="LiveId" clId="{0E402D70-938F-BF45-A10E-0AD633939E49}" dt="2022-01-09T11:15:04.831" v="79" actId="14100"/>
        <pc:sldMkLst>
          <pc:docMk/>
          <pc:sldMk cId="2727850971" sldId="270"/>
        </pc:sldMkLst>
        <pc:picChg chg="mod">
          <ac:chgData name="Mirco Höhne" userId="3af73852b3fa9eba" providerId="LiveId" clId="{0E402D70-938F-BF45-A10E-0AD633939E49}" dt="2022-01-09T11:15:04.831" v="79" actId="14100"/>
          <ac:picMkLst>
            <pc:docMk/>
            <pc:sldMk cId="2727850971" sldId="270"/>
            <ac:picMk id="2" creationId="{59925605-8935-9844-B46F-626D6C50887F}"/>
          </ac:picMkLst>
        </pc:picChg>
      </pc:sldChg>
      <pc:sldChg chg="modSp mod">
        <pc:chgData name="Mirco Höhne" userId="3af73852b3fa9eba" providerId="LiveId" clId="{0E402D70-938F-BF45-A10E-0AD633939E49}" dt="2022-01-09T11:20:49.336" v="180" actId="20577"/>
        <pc:sldMkLst>
          <pc:docMk/>
          <pc:sldMk cId="1630123617" sldId="274"/>
        </pc:sldMkLst>
        <pc:spChg chg="mod">
          <ac:chgData name="Mirco Höhne" userId="3af73852b3fa9eba" providerId="LiveId" clId="{0E402D70-938F-BF45-A10E-0AD633939E49}" dt="2022-01-09T11:20:49.336" v="180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Mirco Höhne" userId="3af73852b3fa9eba" providerId="LiveId" clId="{0E402D70-938F-BF45-A10E-0AD633939E49}" dt="2022-01-09T11:11:34.192" v="26" actId="2711"/>
        <pc:sldMkLst>
          <pc:docMk/>
          <pc:sldMk cId="148114319" sldId="276"/>
        </pc:sldMkLst>
        <pc:spChg chg="mod">
          <ac:chgData name="Mirco Höhne" userId="3af73852b3fa9eba" providerId="LiveId" clId="{0E402D70-938F-BF45-A10E-0AD633939E49}" dt="2022-01-09T11:11:34.192" v="26" actId="2711"/>
          <ac:spMkLst>
            <pc:docMk/>
            <pc:sldMk cId="148114319" sldId="276"/>
            <ac:spMk id="7" creationId="{618BAFE5-6CD2-44FA-94B5-09265FB85271}"/>
          </ac:spMkLst>
        </pc:spChg>
        <pc:graphicFrameChg chg="mod">
          <ac:chgData name="Mirco Höhne" userId="3af73852b3fa9eba" providerId="LiveId" clId="{0E402D70-938F-BF45-A10E-0AD633939E49}" dt="2022-01-09T11:11:28.067" v="25" actId="2711"/>
          <ac:graphicFrameMkLst>
            <pc:docMk/>
            <pc:sldMk cId="148114319" sldId="276"/>
            <ac:graphicFrameMk id="2" creationId="{F815B5B4-10F1-4943-BDD3-0757F4AAE7DE}"/>
          </ac:graphicFrameMkLst>
        </pc:graphicFrameChg>
      </pc:sldChg>
      <pc:sldChg chg="modSp mod">
        <pc:chgData name="Mirco Höhne" userId="3af73852b3fa9eba" providerId="LiveId" clId="{0E402D70-938F-BF45-A10E-0AD633939E49}" dt="2022-01-09T11:12:26.648" v="47" actId="2711"/>
        <pc:sldMkLst>
          <pc:docMk/>
          <pc:sldMk cId="1813711241" sldId="293"/>
        </pc:sldMkLst>
        <pc:spChg chg="mod">
          <ac:chgData name="Mirco Höhne" userId="3af73852b3fa9eba" providerId="LiveId" clId="{0E402D70-938F-BF45-A10E-0AD633939E49}" dt="2022-01-09T11:12:26.648" v="47" actId="2711"/>
          <ac:spMkLst>
            <pc:docMk/>
            <pc:sldMk cId="1813711241" sldId="293"/>
            <ac:spMk id="5" creationId="{1B07C49E-AFFC-EC46-8930-E4D428F5F943}"/>
          </ac:spMkLst>
        </pc:spChg>
        <pc:graphicFrameChg chg="mod">
          <ac:chgData name="Mirco Höhne" userId="3af73852b3fa9eba" providerId="LiveId" clId="{0E402D70-938F-BF45-A10E-0AD633939E49}" dt="2022-01-09T11:12:22.170" v="46" actId="2711"/>
          <ac:graphicFrameMkLst>
            <pc:docMk/>
            <pc:sldMk cId="1813711241" sldId="293"/>
            <ac:graphicFrameMk id="2" creationId="{17153D01-BB01-7D45-A393-3028C9DB1246}"/>
          </ac:graphicFrameMkLst>
        </pc:graphicFrameChg>
      </pc:sldChg>
      <pc:sldChg chg="modSp mod">
        <pc:chgData name="Mirco Höhne" userId="3af73852b3fa9eba" providerId="LiveId" clId="{0E402D70-938F-BF45-A10E-0AD633939E49}" dt="2022-01-09T11:10:00.904" v="19" actId="2711"/>
        <pc:sldMkLst>
          <pc:docMk/>
          <pc:sldMk cId="280316088" sldId="299"/>
        </pc:sldMkLst>
        <pc:spChg chg="mod">
          <ac:chgData name="Mirco Höhne" userId="3af73852b3fa9eba" providerId="LiveId" clId="{0E402D70-938F-BF45-A10E-0AD633939E49}" dt="2022-01-09T11:09:47.320" v="18" actId="2711"/>
          <ac:spMkLst>
            <pc:docMk/>
            <pc:sldMk cId="280316088" sldId="299"/>
            <ac:spMk id="7" creationId="{3EE77EDE-8B7D-4745-8986-01DB108374B8}"/>
          </ac:spMkLst>
        </pc:spChg>
        <pc:graphicFrameChg chg="mod">
          <ac:chgData name="Mirco Höhne" userId="3af73852b3fa9eba" providerId="LiveId" clId="{0E402D70-938F-BF45-A10E-0AD633939E49}" dt="2022-01-09T11:10:00.904" v="19" actId="2711"/>
          <ac:graphicFrameMkLst>
            <pc:docMk/>
            <pc:sldMk cId="280316088" sldId="299"/>
            <ac:graphicFrameMk id="2" creationId="{64B7788E-7239-4D34-8405-34578D9CA854}"/>
          </ac:graphicFrameMkLst>
        </pc:graphicFrameChg>
      </pc:sldChg>
      <pc:sldChg chg="modSp mod">
        <pc:chgData name="Mirco Höhne" userId="3af73852b3fa9eba" providerId="LiveId" clId="{0E402D70-938F-BF45-A10E-0AD633939E49}" dt="2022-01-09T11:10:20.247" v="21" actId="2711"/>
        <pc:sldMkLst>
          <pc:docMk/>
          <pc:sldMk cId="1385553969" sldId="302"/>
        </pc:sldMkLst>
        <pc:spChg chg="mod">
          <ac:chgData name="Mirco Höhne" userId="3af73852b3fa9eba" providerId="LiveId" clId="{0E402D70-938F-BF45-A10E-0AD633939E49}" dt="2022-01-09T11:10:20.247" v="21" actId="2711"/>
          <ac:spMkLst>
            <pc:docMk/>
            <pc:sldMk cId="1385553969" sldId="302"/>
            <ac:spMk id="8" creationId="{FFB0EA5B-D6A8-479C-9B52-D9A4BF8F010E}"/>
          </ac:spMkLst>
        </pc:spChg>
        <pc:graphicFrameChg chg="mod">
          <ac:chgData name="Mirco Höhne" userId="3af73852b3fa9eba" providerId="LiveId" clId="{0E402D70-938F-BF45-A10E-0AD633939E49}" dt="2022-01-09T11:10:14.829" v="20" actId="2711"/>
          <ac:graphicFrameMkLst>
            <pc:docMk/>
            <pc:sldMk cId="1385553969" sldId="302"/>
            <ac:graphicFrameMk id="5" creationId="{8854A23B-FDF1-4BD2-A1EE-B757425AE9CA}"/>
          </ac:graphicFrameMkLst>
        </pc:graphicFrameChg>
      </pc:sldChg>
      <pc:sldChg chg="modSp mod">
        <pc:chgData name="Mirco Höhne" userId="3af73852b3fa9eba" providerId="LiveId" clId="{0E402D70-938F-BF45-A10E-0AD633939E49}" dt="2022-01-09T11:11:44.596" v="27" actId="2711"/>
        <pc:sldMkLst>
          <pc:docMk/>
          <pc:sldMk cId="334532777" sldId="303"/>
        </pc:sldMkLst>
        <pc:spChg chg="mod">
          <ac:chgData name="Mirco Höhne" userId="3af73852b3fa9eba" providerId="LiveId" clId="{0E402D70-938F-BF45-A10E-0AD633939E49}" dt="2022-01-09T11:11:44.596" v="27" actId="2711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Mirco Höhne" userId="3af73852b3fa9eba" providerId="LiveId" clId="{0E402D70-938F-BF45-A10E-0AD633939E49}" dt="2022-01-09T11:13:20.994" v="61" actId="1076"/>
        <pc:sldMkLst>
          <pc:docMk/>
          <pc:sldMk cId="80090182" sldId="305"/>
        </pc:sldMkLst>
        <pc:spChg chg="mod">
          <ac:chgData name="Mirco Höhne" userId="3af73852b3fa9eba" providerId="LiveId" clId="{0E402D70-938F-BF45-A10E-0AD633939E49}" dt="2022-01-09T11:13:20.994" v="61" actId="1076"/>
          <ac:spMkLst>
            <pc:docMk/>
            <pc:sldMk cId="80090182" sldId="305"/>
            <ac:spMk id="3" creationId="{373827F3-F386-AA4E-80ED-D86DEF8C158D}"/>
          </ac:spMkLst>
        </pc:spChg>
      </pc:sldChg>
      <pc:sldChg chg="modSp mod">
        <pc:chgData name="Mirco Höhne" userId="3af73852b3fa9eba" providerId="LiveId" clId="{0E402D70-938F-BF45-A10E-0AD633939E49}" dt="2022-01-09T11:14:42.734" v="76" actId="2711"/>
        <pc:sldMkLst>
          <pc:docMk/>
          <pc:sldMk cId="3145340593" sldId="306"/>
        </pc:sldMkLst>
        <pc:spChg chg="mod">
          <ac:chgData name="Mirco Höhne" userId="3af73852b3fa9eba" providerId="LiveId" clId="{0E402D70-938F-BF45-A10E-0AD633939E49}" dt="2022-01-09T11:14:42.734" v="76" actId="2711"/>
          <ac:spMkLst>
            <pc:docMk/>
            <pc:sldMk cId="3145340593" sldId="306"/>
            <ac:spMk id="3" creationId="{373827F3-F386-AA4E-80ED-D86DEF8C158D}"/>
          </ac:spMkLst>
        </pc:spChg>
      </pc:sldChg>
      <pc:sldChg chg="modSp mod">
        <pc:chgData name="Mirco Höhne" userId="3af73852b3fa9eba" providerId="LiveId" clId="{0E402D70-938F-BF45-A10E-0AD633939E49}" dt="2022-01-09T11:14:48.627" v="77" actId="2711"/>
        <pc:sldMkLst>
          <pc:docMk/>
          <pc:sldMk cId="1106727586" sldId="307"/>
        </pc:sldMkLst>
        <pc:spChg chg="mod">
          <ac:chgData name="Mirco Höhne" userId="3af73852b3fa9eba" providerId="LiveId" clId="{0E402D70-938F-BF45-A10E-0AD633939E49}" dt="2022-01-09T11:14:48.627" v="77" actId="2711"/>
          <ac:spMkLst>
            <pc:docMk/>
            <pc:sldMk cId="1106727586" sldId="307"/>
            <ac:spMk id="3" creationId="{373827F3-F386-AA4E-80ED-D86DEF8C158D}"/>
          </ac:spMkLst>
        </pc:spChg>
        <pc:picChg chg="mod">
          <ac:chgData name="Mirco Höhne" userId="3af73852b3fa9eba" providerId="LiveId" clId="{0E402D70-938F-BF45-A10E-0AD633939E49}" dt="2022-01-09T11:13:44.775" v="64" actId="1076"/>
          <ac:picMkLst>
            <pc:docMk/>
            <pc:sldMk cId="1106727586" sldId="307"/>
            <ac:picMk id="6" creationId="{DEF1A024-37C1-4449-A4E1-9ED6830BE869}"/>
          </ac:picMkLst>
        </pc:picChg>
      </pc:sldChg>
      <pc:sldChg chg="modSp mod">
        <pc:chgData name="Mirco Höhne" userId="3af73852b3fa9eba" providerId="LiveId" clId="{0E402D70-938F-BF45-A10E-0AD633939E49}" dt="2022-01-09T11:14:37.436" v="75" actId="27636"/>
        <pc:sldMkLst>
          <pc:docMk/>
          <pc:sldMk cId="706594483" sldId="308"/>
        </pc:sldMkLst>
        <pc:spChg chg="mod">
          <ac:chgData name="Mirco Höhne" userId="3af73852b3fa9eba" providerId="LiveId" clId="{0E402D70-938F-BF45-A10E-0AD633939E49}" dt="2022-01-09T11:14:37.436" v="75" actId="27636"/>
          <ac:spMkLst>
            <pc:docMk/>
            <pc:sldMk cId="706594483" sldId="308"/>
            <ac:spMk id="3" creationId="{373827F3-F386-AA4E-80ED-D86DEF8C158D}"/>
          </ac:spMkLst>
        </pc:spChg>
      </pc:sldChg>
      <pc:sldChg chg="modSp mod">
        <pc:chgData name="Mirco Höhne" userId="3af73852b3fa9eba" providerId="LiveId" clId="{0E402D70-938F-BF45-A10E-0AD633939E49}" dt="2022-01-09T11:15:11.266" v="81" actId="14100"/>
        <pc:sldMkLst>
          <pc:docMk/>
          <pc:sldMk cId="1794738657" sldId="309"/>
        </pc:sldMkLst>
        <pc:picChg chg="mod">
          <ac:chgData name="Mirco Höhne" userId="3af73852b3fa9eba" providerId="LiveId" clId="{0E402D70-938F-BF45-A10E-0AD633939E49}" dt="2022-01-09T11:15:11.266" v="81" actId="14100"/>
          <ac:picMkLst>
            <pc:docMk/>
            <pc:sldMk cId="1794738657" sldId="309"/>
            <ac:picMk id="2" creationId="{4909E024-AE05-284A-BAAB-9FF945A83D23}"/>
          </ac:picMkLst>
        </pc:picChg>
      </pc:sldChg>
      <pc:sldChg chg="modSp mod">
        <pc:chgData name="Mirco Höhne" userId="3af73852b3fa9eba" providerId="LiveId" clId="{0E402D70-938F-BF45-A10E-0AD633939E49}" dt="2022-01-09T11:15:25.867" v="83" actId="14100"/>
        <pc:sldMkLst>
          <pc:docMk/>
          <pc:sldMk cId="4010014743" sldId="310"/>
        </pc:sldMkLst>
        <pc:picChg chg="mod">
          <ac:chgData name="Mirco Höhne" userId="3af73852b3fa9eba" providerId="LiveId" clId="{0E402D70-938F-BF45-A10E-0AD633939E49}" dt="2022-01-09T11:15:25.867" v="83" actId="14100"/>
          <ac:picMkLst>
            <pc:docMk/>
            <pc:sldMk cId="4010014743" sldId="310"/>
            <ac:picMk id="2" creationId="{F8A15206-FE84-DB45-9083-8124015D0C37}"/>
          </ac:picMkLst>
        </pc:picChg>
      </pc:sldChg>
      <pc:sldChg chg="modSp mod">
        <pc:chgData name="Mirco Höhne" userId="3af73852b3fa9eba" providerId="LiveId" clId="{0E402D70-938F-BF45-A10E-0AD633939E49}" dt="2022-01-09T11:15:41.461" v="86" actId="14100"/>
        <pc:sldMkLst>
          <pc:docMk/>
          <pc:sldMk cId="2735560525" sldId="311"/>
        </pc:sldMkLst>
        <pc:picChg chg="mod">
          <ac:chgData name="Mirco Höhne" userId="3af73852b3fa9eba" providerId="LiveId" clId="{0E402D70-938F-BF45-A10E-0AD633939E49}" dt="2022-01-09T11:15:41.461" v="86" actId="14100"/>
          <ac:picMkLst>
            <pc:docMk/>
            <pc:sldMk cId="2735560525" sldId="311"/>
            <ac:picMk id="2" creationId="{F0ED5FB6-4C33-3A47-9EB0-13EA4F30C369}"/>
          </ac:picMkLst>
        </pc:picChg>
      </pc:sldChg>
      <pc:sldChg chg="modSp mod">
        <pc:chgData name="Mirco Höhne" userId="3af73852b3fa9eba" providerId="LiveId" clId="{0E402D70-938F-BF45-A10E-0AD633939E49}" dt="2022-01-09T11:16:03.746" v="89" actId="14100"/>
        <pc:sldMkLst>
          <pc:docMk/>
          <pc:sldMk cId="1434679925" sldId="312"/>
        </pc:sldMkLst>
        <pc:picChg chg="mod">
          <ac:chgData name="Mirco Höhne" userId="3af73852b3fa9eba" providerId="LiveId" clId="{0E402D70-938F-BF45-A10E-0AD633939E49}" dt="2022-01-09T11:16:03.746" v="89" actId="14100"/>
          <ac:picMkLst>
            <pc:docMk/>
            <pc:sldMk cId="1434679925" sldId="312"/>
            <ac:picMk id="2" creationId="{F275FD47-6CDD-2A4C-8C80-7A1624459FBA}"/>
          </ac:picMkLst>
        </pc:picChg>
      </pc:sldChg>
      <pc:sldChg chg="modSp mod">
        <pc:chgData name="Mirco Höhne" userId="3af73852b3fa9eba" providerId="LiveId" clId="{0E402D70-938F-BF45-A10E-0AD633939E49}" dt="2022-01-09T11:17:47.796" v="107" actId="1076"/>
        <pc:sldMkLst>
          <pc:docMk/>
          <pc:sldMk cId="1756972646" sldId="313"/>
        </pc:sldMkLst>
        <pc:picChg chg="mod">
          <ac:chgData name="Mirco Höhne" userId="3af73852b3fa9eba" providerId="LiveId" clId="{0E402D70-938F-BF45-A10E-0AD633939E49}" dt="2022-01-09T11:17:47.796" v="107" actId="1076"/>
          <ac:picMkLst>
            <pc:docMk/>
            <pc:sldMk cId="1756972646" sldId="313"/>
            <ac:picMk id="2" creationId="{0FA4B11F-115E-9944-A313-D245BAA20F17}"/>
          </ac:picMkLst>
        </pc:picChg>
      </pc:sldChg>
      <pc:sldChg chg="modSp mod">
        <pc:chgData name="Mirco Höhne" userId="3af73852b3fa9eba" providerId="LiveId" clId="{0E402D70-938F-BF45-A10E-0AD633939E49}" dt="2022-01-09T11:16:15.548" v="92" actId="1076"/>
        <pc:sldMkLst>
          <pc:docMk/>
          <pc:sldMk cId="639399535" sldId="314"/>
        </pc:sldMkLst>
        <pc:spChg chg="mod">
          <ac:chgData name="Mirco Höhne" userId="3af73852b3fa9eba" providerId="LiveId" clId="{0E402D70-938F-BF45-A10E-0AD633939E49}" dt="2022-01-09T11:16:15.548" v="92" actId="1076"/>
          <ac:spMkLst>
            <pc:docMk/>
            <pc:sldMk cId="639399535" sldId="314"/>
            <ac:spMk id="5" creationId="{1B07C49E-AFFC-EC46-8930-E4D428F5F943}"/>
          </ac:spMkLst>
        </pc:spChg>
        <pc:picChg chg="mod">
          <ac:chgData name="Mirco Höhne" userId="3af73852b3fa9eba" providerId="LiveId" clId="{0E402D70-938F-BF45-A10E-0AD633939E49}" dt="2022-01-09T11:16:13.903" v="91" actId="14100"/>
          <ac:picMkLst>
            <pc:docMk/>
            <pc:sldMk cId="639399535" sldId="314"/>
            <ac:picMk id="2" creationId="{05587CBE-7D43-0E48-9C65-3456537DA6E1}"/>
          </ac:picMkLst>
        </pc:picChg>
      </pc:sldChg>
      <pc:sldChg chg="modSp mod">
        <pc:chgData name="Mirco Höhne" userId="3af73852b3fa9eba" providerId="LiveId" clId="{0E402D70-938F-BF45-A10E-0AD633939E49}" dt="2022-01-09T11:17:52.362" v="108" actId="1076"/>
        <pc:sldMkLst>
          <pc:docMk/>
          <pc:sldMk cId="3566646398" sldId="315"/>
        </pc:sldMkLst>
        <pc:picChg chg="mod">
          <ac:chgData name="Mirco Höhne" userId="3af73852b3fa9eba" providerId="LiveId" clId="{0E402D70-938F-BF45-A10E-0AD633939E49}" dt="2022-01-09T11:17:52.362" v="108" actId="1076"/>
          <ac:picMkLst>
            <pc:docMk/>
            <pc:sldMk cId="3566646398" sldId="315"/>
            <ac:picMk id="2" creationId="{5CEE811B-2E21-1049-AC4D-B4B0C2678FF4}"/>
          </ac:picMkLst>
        </pc:picChg>
      </pc:sldChg>
      <pc:sldChg chg="modSp mod">
        <pc:chgData name="Mirco Höhne" userId="3af73852b3fa9eba" providerId="LiveId" clId="{0E402D70-938F-BF45-A10E-0AD633939E49}" dt="2022-01-09T11:17:55.207" v="109" actId="1076"/>
        <pc:sldMkLst>
          <pc:docMk/>
          <pc:sldMk cId="1398439132" sldId="316"/>
        </pc:sldMkLst>
        <pc:picChg chg="mod">
          <ac:chgData name="Mirco Höhne" userId="3af73852b3fa9eba" providerId="LiveId" clId="{0E402D70-938F-BF45-A10E-0AD633939E49}" dt="2022-01-09T11:17:55.207" v="109" actId="1076"/>
          <ac:picMkLst>
            <pc:docMk/>
            <pc:sldMk cId="1398439132" sldId="316"/>
            <ac:picMk id="2" creationId="{E93C6540-8257-1B4A-AA02-5EAD001D8751}"/>
          </ac:picMkLst>
        </pc:picChg>
      </pc:sldChg>
      <pc:sldChg chg="modSp mod">
        <pc:chgData name="Mirco Höhne" userId="3af73852b3fa9eba" providerId="LiveId" clId="{0E402D70-938F-BF45-A10E-0AD633939E49}" dt="2022-01-09T11:17:58.067" v="110" actId="1076"/>
        <pc:sldMkLst>
          <pc:docMk/>
          <pc:sldMk cId="3975168428" sldId="317"/>
        </pc:sldMkLst>
        <pc:picChg chg="mod">
          <ac:chgData name="Mirco Höhne" userId="3af73852b3fa9eba" providerId="LiveId" clId="{0E402D70-938F-BF45-A10E-0AD633939E49}" dt="2022-01-09T11:17:58.067" v="110" actId="1076"/>
          <ac:picMkLst>
            <pc:docMk/>
            <pc:sldMk cId="3975168428" sldId="317"/>
            <ac:picMk id="2" creationId="{5DAC17AE-683C-5A46-8D2B-C00C7EADC823}"/>
          </ac:picMkLst>
        </pc:picChg>
      </pc:sldChg>
      <pc:sldChg chg="modSp mod">
        <pc:chgData name="Mirco Höhne" userId="3af73852b3fa9eba" providerId="LiveId" clId="{0E402D70-938F-BF45-A10E-0AD633939E49}" dt="2022-01-09T11:18:15.877" v="111" actId="2711"/>
        <pc:sldMkLst>
          <pc:docMk/>
          <pc:sldMk cId="239597884" sldId="318"/>
        </pc:sldMkLst>
        <pc:spChg chg="mod">
          <ac:chgData name="Mirco Höhne" userId="3af73852b3fa9eba" providerId="LiveId" clId="{0E402D70-938F-BF45-A10E-0AD633939E49}" dt="2022-01-09T11:18:15.877" v="111" actId="2711"/>
          <ac:spMkLst>
            <pc:docMk/>
            <pc:sldMk cId="239597884" sldId="318"/>
            <ac:spMk id="12" creationId="{AE84A200-29E9-A949-A0C0-C2964226F201}"/>
          </ac:spMkLst>
        </pc:spChg>
      </pc:sldChg>
      <pc:sldChg chg="modSp mod">
        <pc:chgData name="Mirco Höhne" userId="3af73852b3fa9eba" providerId="LiveId" clId="{0E402D70-938F-BF45-A10E-0AD633939E49}" dt="2022-01-09T11:18:50.603" v="116" actId="1076"/>
        <pc:sldMkLst>
          <pc:docMk/>
          <pc:sldMk cId="1866160706" sldId="323"/>
        </pc:sldMkLst>
        <pc:spChg chg="mod">
          <ac:chgData name="Mirco Höhne" userId="3af73852b3fa9eba" providerId="LiveId" clId="{0E402D70-938F-BF45-A10E-0AD633939E49}" dt="2022-01-09T11:18:50.603" v="116" actId="1076"/>
          <ac:spMkLst>
            <pc:docMk/>
            <pc:sldMk cId="1866160706" sldId="323"/>
            <ac:spMk id="7" creationId="{00CEF796-D046-C247-AE8E-46A4E692F8FC}"/>
          </ac:spMkLst>
        </pc:spChg>
      </pc:sldChg>
      <pc:sldChg chg="modSp mod">
        <pc:chgData name="Mirco Höhne" userId="3af73852b3fa9eba" providerId="LiveId" clId="{0E402D70-938F-BF45-A10E-0AD633939E49}" dt="2022-01-09T11:19:09.729" v="122" actId="14100"/>
        <pc:sldMkLst>
          <pc:docMk/>
          <pc:sldMk cId="252359608" sldId="324"/>
        </pc:sldMkLst>
        <pc:spChg chg="mod">
          <ac:chgData name="Mirco Höhne" userId="3af73852b3fa9eba" providerId="LiveId" clId="{0E402D70-938F-BF45-A10E-0AD633939E49}" dt="2022-01-09T11:19:09.729" v="122" actId="14100"/>
          <ac:spMkLst>
            <pc:docMk/>
            <pc:sldMk cId="252359608" sldId="324"/>
            <ac:spMk id="5" creationId="{85D9F803-CDBC-C74C-AF1B-2B5937D1C241}"/>
          </ac:spMkLst>
        </pc:spChg>
      </pc:sldChg>
      <pc:sldChg chg="addSp delSp modSp mod">
        <pc:chgData name="Mirco Höhne" userId="3af73852b3fa9eba" providerId="LiveId" clId="{0E402D70-938F-BF45-A10E-0AD633939E49}" dt="2022-01-09T11:07:57.554" v="2"/>
        <pc:sldMkLst>
          <pc:docMk/>
          <pc:sldMk cId="1277611629" sldId="327"/>
        </pc:sldMkLst>
        <pc:spChg chg="add del mod">
          <ac:chgData name="Mirco Höhne" userId="3af73852b3fa9eba" providerId="LiveId" clId="{0E402D70-938F-BF45-A10E-0AD633939E49}" dt="2022-01-09T11:07:57.554" v="2"/>
          <ac:spMkLst>
            <pc:docMk/>
            <pc:sldMk cId="1277611629" sldId="327"/>
            <ac:spMk id="3" creationId="{AAA2D7BB-138D-E648-8C89-FB8110766C68}"/>
          </ac:spMkLst>
        </pc:spChg>
      </pc:sldChg>
      <pc:sldChg chg="modSp mod">
        <pc:chgData name="Mirco Höhne" userId="3af73852b3fa9eba" providerId="LiveId" clId="{0E402D70-938F-BF45-A10E-0AD633939E49}" dt="2022-01-09T11:09:14.305" v="13" actId="2711"/>
        <pc:sldMkLst>
          <pc:docMk/>
          <pc:sldMk cId="724038033" sldId="330"/>
        </pc:sldMkLst>
        <pc:spChg chg="mod">
          <ac:chgData name="Mirco Höhne" userId="3af73852b3fa9eba" providerId="LiveId" clId="{0E402D70-938F-BF45-A10E-0AD633939E49}" dt="2022-01-09T11:09:14.305" v="13" actId="2711"/>
          <ac:spMkLst>
            <pc:docMk/>
            <pc:sldMk cId="724038033" sldId="330"/>
            <ac:spMk id="10" creationId="{79EF1473-3ADD-43F1-A495-57AAB7FD902F}"/>
          </ac:spMkLst>
        </pc:spChg>
        <pc:spChg chg="mod">
          <ac:chgData name="Mirco Höhne" userId="3af73852b3fa9eba" providerId="LiveId" clId="{0E402D70-938F-BF45-A10E-0AD633939E49}" dt="2022-01-09T11:09:04.091" v="12" actId="27636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">
        <pc:chgData name="Mirco Höhne" userId="3af73852b3fa9eba" providerId="LiveId" clId="{0E402D70-938F-BF45-A10E-0AD633939E49}" dt="2022-01-09T11:09:23.949" v="16" actId="2711"/>
        <pc:sldMkLst>
          <pc:docMk/>
          <pc:sldMk cId="1980221439" sldId="331"/>
        </pc:sldMkLst>
        <pc:spChg chg="mod">
          <ac:chgData name="Mirco Höhne" userId="3af73852b3fa9eba" providerId="LiveId" clId="{0E402D70-938F-BF45-A10E-0AD633939E49}" dt="2022-01-09T11:09:23.949" v="16" actId="2711"/>
          <ac:spMkLst>
            <pc:docMk/>
            <pc:sldMk cId="1980221439" sldId="331"/>
            <ac:spMk id="6" creationId="{4FB25BAD-D342-4282-B039-8717634BBB8D}"/>
          </ac:spMkLst>
        </pc:spChg>
        <pc:spChg chg="mod">
          <ac:chgData name="Mirco Höhne" userId="3af73852b3fa9eba" providerId="LiveId" clId="{0E402D70-938F-BF45-A10E-0AD633939E49}" dt="2022-01-09T11:09:19.311" v="15" actId="27636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">
        <pc:chgData name="Mirco Höhne" userId="3af73852b3fa9eba" providerId="LiveId" clId="{0E402D70-938F-BF45-A10E-0AD633939E49}" dt="2022-01-09T11:09:31.181" v="17" actId="2711"/>
        <pc:sldMkLst>
          <pc:docMk/>
          <pc:sldMk cId="2560061391" sldId="332"/>
        </pc:sldMkLst>
        <pc:spChg chg="mod">
          <ac:chgData name="Mirco Höhne" userId="3af73852b3fa9eba" providerId="LiveId" clId="{0E402D70-938F-BF45-A10E-0AD633939E49}" dt="2022-01-09T11:09:31.181" v="17" actId="2711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7B792-DF16-4B47-9879-CC7A4E480B0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B6A0EB-FC89-4FAD-A1AE-F7881CC46F11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Requested</a:t>
          </a:r>
          <a:r>
            <a:rPr lang="de-DE" dirty="0">
              <a:latin typeface="Abadi" panose="020B0604020104020204" pitchFamily="34" charset="0"/>
            </a:rPr>
            <a:t> Data (</a:t>
          </a:r>
          <a:r>
            <a:rPr lang="de-DE" dirty="0" err="1">
              <a:latin typeface="Abadi" panose="020B0604020104020204" pitchFamily="34" charset="0"/>
            </a:rPr>
            <a:t>from</a:t>
          </a:r>
          <a:r>
            <a:rPr lang="de-DE" dirty="0">
              <a:latin typeface="Abadi" panose="020B0604020104020204" pitchFamily="34" charset="0"/>
            </a:rPr>
            <a:t> SpaceX API)</a:t>
          </a:r>
        </a:p>
      </dgm:t>
    </dgm:pt>
    <dgm:pt modelId="{2D3B1E15-5487-447B-9776-E0BC8948AB9E}" type="parTrans" cxnId="{7F384FE0-959A-4F8D-A5B5-9DB37A75353C}">
      <dgm:prSet/>
      <dgm:spPr/>
      <dgm:t>
        <a:bodyPr/>
        <a:lstStyle/>
        <a:p>
          <a:endParaRPr lang="de-DE"/>
        </a:p>
      </dgm:t>
    </dgm:pt>
    <dgm:pt modelId="{B0FF981A-CA19-47E7-83F5-2560894A709A}" type="sibTrans" cxnId="{7F384FE0-959A-4F8D-A5B5-9DB37A75353C}">
      <dgm:prSet/>
      <dgm:spPr/>
      <dgm:t>
        <a:bodyPr/>
        <a:lstStyle/>
        <a:p>
          <a:endParaRPr lang="de-DE"/>
        </a:p>
      </dgm:t>
    </dgm:pt>
    <dgm:pt modelId="{3CF487CA-4FC6-4474-92C4-09241D733BFD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Received</a:t>
          </a:r>
          <a:r>
            <a:rPr lang="de-DE" dirty="0">
              <a:latin typeface="Abadi" panose="020B0604020104020204" pitchFamily="34" charset="0"/>
            </a:rPr>
            <a:t> .JSON File</a:t>
          </a:r>
        </a:p>
      </dgm:t>
    </dgm:pt>
    <dgm:pt modelId="{25073BA5-7B29-4996-80B2-0BDCC45D61B8}" type="parTrans" cxnId="{B965CA3B-69E5-4712-AAE4-BD1097F3E461}">
      <dgm:prSet/>
      <dgm:spPr/>
      <dgm:t>
        <a:bodyPr/>
        <a:lstStyle/>
        <a:p>
          <a:endParaRPr lang="de-DE"/>
        </a:p>
      </dgm:t>
    </dgm:pt>
    <dgm:pt modelId="{33080718-16C8-4773-926C-407C296990D2}" type="sibTrans" cxnId="{B965CA3B-69E5-4712-AAE4-BD1097F3E461}">
      <dgm:prSet/>
      <dgm:spPr/>
      <dgm:t>
        <a:bodyPr/>
        <a:lstStyle/>
        <a:p>
          <a:endParaRPr lang="de-DE"/>
        </a:p>
      </dgm:t>
    </dgm:pt>
    <dgm:pt modelId="{CF564811-F9D0-487F-9A76-699F3FD9A678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</a:t>
          </a:r>
          <a:r>
            <a:rPr lang="de-DE" dirty="0" err="1">
              <a:latin typeface="Abadi" panose="020B0604020104020204" pitchFamily="34" charset="0"/>
            </a:rPr>
            <a:t>Turned</a:t>
          </a:r>
          <a:r>
            <a:rPr lang="de-DE" dirty="0">
              <a:latin typeface="Abadi" panose="020B0604020104020204" pitchFamily="34" charset="0"/>
            </a:rPr>
            <a:t> Data </a:t>
          </a:r>
          <a:r>
            <a:rPr lang="de-DE" dirty="0" err="1">
              <a:latin typeface="Abadi" panose="020B0604020104020204" pitchFamily="34" charset="0"/>
            </a:rPr>
            <a:t>into</a:t>
          </a:r>
          <a:r>
            <a:rPr lang="de-DE" dirty="0">
              <a:latin typeface="Abadi" panose="020B0604020104020204" pitchFamily="34" charset="0"/>
            </a:rPr>
            <a:t> Pandas Dataframe </a:t>
          </a:r>
          <a:r>
            <a:rPr lang="de-DE" dirty="0" err="1">
              <a:latin typeface="Abadi" panose="020B0604020104020204" pitchFamily="34" charset="0"/>
            </a:rPr>
            <a:t>using</a:t>
          </a:r>
          <a:r>
            <a:rPr lang="de-DE" dirty="0">
              <a:latin typeface="Abadi" panose="020B0604020104020204" pitchFamily="34" charset="0"/>
            </a:rPr>
            <a:t> .</a:t>
          </a:r>
          <a:r>
            <a:rPr lang="de-DE" dirty="0" err="1">
              <a:latin typeface="Abadi" panose="020B0604020104020204" pitchFamily="34" charset="0"/>
            </a:rPr>
            <a:t>json_normalize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method</a:t>
          </a:r>
          <a:endParaRPr lang="de-DE" dirty="0">
            <a:latin typeface="Abadi" panose="020B0604020104020204" pitchFamily="34" charset="0"/>
          </a:endParaRPr>
        </a:p>
      </dgm:t>
    </dgm:pt>
    <dgm:pt modelId="{7B381C43-4315-4A11-9B8A-E96B41953E03}" type="parTrans" cxnId="{61DE5093-76A6-4374-8E27-987C79DDF7D2}">
      <dgm:prSet/>
      <dgm:spPr/>
      <dgm:t>
        <a:bodyPr/>
        <a:lstStyle/>
        <a:p>
          <a:endParaRPr lang="de-DE"/>
        </a:p>
      </dgm:t>
    </dgm:pt>
    <dgm:pt modelId="{FEF8070A-8573-4F88-BE11-41EF3387D0D8}" type="sibTrans" cxnId="{61DE5093-76A6-4374-8E27-987C79DDF7D2}">
      <dgm:prSet/>
      <dgm:spPr/>
      <dgm:t>
        <a:bodyPr/>
        <a:lstStyle/>
        <a:p>
          <a:endParaRPr lang="de-DE"/>
        </a:p>
      </dgm:t>
    </dgm:pt>
    <dgm:pt modelId="{9FB4E68B-4C05-4B57-ABF8-A8A2E0A48C5C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4. </a:t>
          </a:r>
          <a:r>
            <a:rPr lang="de-DE" dirty="0" err="1">
              <a:latin typeface="Abadi" panose="020B0604020104020204" pitchFamily="34" charset="0"/>
            </a:rPr>
            <a:t>Casted</a:t>
          </a:r>
          <a:r>
            <a:rPr lang="de-DE" dirty="0">
              <a:latin typeface="Abadi" panose="020B0604020104020204" pitchFamily="34" charset="0"/>
            </a:rPr>
            <a:t> relevant Data </a:t>
          </a:r>
          <a:r>
            <a:rPr lang="de-DE" dirty="0" err="1">
              <a:latin typeface="Abadi" panose="020B0604020104020204" pitchFamily="34" charset="0"/>
            </a:rPr>
            <a:t>into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Dictionaries</a:t>
          </a:r>
          <a:r>
            <a:rPr lang="de-DE" dirty="0">
              <a:latin typeface="Abadi" panose="020B0604020104020204" pitchFamily="34" charset="0"/>
            </a:rPr>
            <a:t> (Extract relevant Data)</a:t>
          </a:r>
        </a:p>
      </dgm:t>
    </dgm:pt>
    <dgm:pt modelId="{B9578C3A-F353-471E-B6C0-705B08BC84B0}" type="parTrans" cxnId="{F9E7927B-9009-43E9-995A-2C32602515C7}">
      <dgm:prSet/>
      <dgm:spPr/>
      <dgm:t>
        <a:bodyPr/>
        <a:lstStyle/>
        <a:p>
          <a:endParaRPr lang="de-DE"/>
        </a:p>
      </dgm:t>
    </dgm:pt>
    <dgm:pt modelId="{10AF062C-6EAD-4451-8F40-4ED92EB24885}" type="sibTrans" cxnId="{F9E7927B-9009-43E9-995A-2C32602515C7}">
      <dgm:prSet/>
      <dgm:spPr/>
      <dgm:t>
        <a:bodyPr/>
        <a:lstStyle/>
        <a:p>
          <a:endParaRPr lang="de-DE"/>
        </a:p>
      </dgm:t>
    </dgm:pt>
    <dgm:pt modelId="{18738F42-362A-4E8B-A491-BE3440429473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5. </a:t>
          </a:r>
          <a:r>
            <a:rPr lang="de-DE" dirty="0" err="1">
              <a:latin typeface="Abadi" panose="020B0604020104020204" pitchFamily="34" charset="0"/>
            </a:rPr>
            <a:t>Casted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Dictionaries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to</a:t>
          </a:r>
          <a:r>
            <a:rPr lang="de-DE" dirty="0">
              <a:latin typeface="Abadi" panose="020B0604020104020204" pitchFamily="34" charset="0"/>
            </a:rPr>
            <a:t> a </a:t>
          </a:r>
          <a:r>
            <a:rPr lang="de-DE" dirty="0" err="1">
              <a:latin typeface="Abadi" panose="020B0604020104020204" pitchFamily="34" charset="0"/>
            </a:rPr>
            <a:t>new</a:t>
          </a:r>
          <a:r>
            <a:rPr lang="de-DE" dirty="0">
              <a:latin typeface="Abadi" panose="020B0604020104020204" pitchFamily="34" charset="0"/>
            </a:rPr>
            <a:t> Dataframe</a:t>
          </a:r>
        </a:p>
      </dgm:t>
    </dgm:pt>
    <dgm:pt modelId="{D9E3C315-F0D0-4B11-A493-73E7BEB5577C}" type="parTrans" cxnId="{A6C4B5D8-0ADF-4741-B9D1-C11A94EC0CAC}">
      <dgm:prSet/>
      <dgm:spPr/>
      <dgm:t>
        <a:bodyPr/>
        <a:lstStyle/>
        <a:p>
          <a:endParaRPr lang="de-DE"/>
        </a:p>
      </dgm:t>
    </dgm:pt>
    <dgm:pt modelId="{7310D538-0437-4F62-B2D5-480F03B37EFE}" type="sibTrans" cxnId="{A6C4B5D8-0ADF-4741-B9D1-C11A94EC0CAC}">
      <dgm:prSet/>
      <dgm:spPr/>
      <dgm:t>
        <a:bodyPr/>
        <a:lstStyle/>
        <a:p>
          <a:endParaRPr lang="de-DE"/>
        </a:p>
      </dgm:t>
    </dgm:pt>
    <dgm:pt modelId="{450EFAB5-26FB-4E33-BB32-739A9CE6DD89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6. </a:t>
          </a:r>
          <a:r>
            <a:rPr lang="de-DE" dirty="0" err="1">
              <a:latin typeface="Abadi" panose="020B0604020104020204" pitchFamily="34" charset="0"/>
            </a:rPr>
            <a:t>Filtered</a:t>
          </a:r>
          <a:r>
            <a:rPr lang="de-DE" dirty="0">
              <a:latin typeface="Abadi" panose="020B0604020104020204" pitchFamily="34" charset="0"/>
            </a:rPr>
            <a:t> Data (</a:t>
          </a:r>
          <a:r>
            <a:rPr lang="de-DE" dirty="0" err="1">
              <a:latin typeface="Abadi" panose="020B0604020104020204" pitchFamily="34" charset="0"/>
            </a:rPr>
            <a:t>only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include</a:t>
          </a:r>
          <a:r>
            <a:rPr lang="de-DE" dirty="0">
              <a:latin typeface="Abadi" panose="020B0604020104020204" pitchFamily="34" charset="0"/>
            </a:rPr>
            <a:t> Falcon 9 </a:t>
          </a:r>
          <a:r>
            <a:rPr lang="de-DE" dirty="0" err="1">
              <a:latin typeface="Abadi" panose="020B0604020104020204" pitchFamily="34" charset="0"/>
            </a:rPr>
            <a:t>Launches</a:t>
          </a:r>
          <a:r>
            <a:rPr lang="de-DE" dirty="0">
              <a:latin typeface="Abadi" panose="020B0604020104020204" pitchFamily="34" charset="0"/>
            </a:rPr>
            <a:t>)</a:t>
          </a:r>
        </a:p>
      </dgm:t>
    </dgm:pt>
    <dgm:pt modelId="{A1E0FCF1-6AF1-4105-BE75-99AF56DB9732}" type="parTrans" cxnId="{A99FFA3A-2F88-4384-BF73-44ADE989C8D3}">
      <dgm:prSet/>
      <dgm:spPr/>
      <dgm:t>
        <a:bodyPr/>
        <a:lstStyle/>
        <a:p>
          <a:endParaRPr lang="de-DE"/>
        </a:p>
      </dgm:t>
    </dgm:pt>
    <dgm:pt modelId="{E4251515-500A-4F7C-97B7-46560EEFC908}" type="sibTrans" cxnId="{A99FFA3A-2F88-4384-BF73-44ADE989C8D3}">
      <dgm:prSet/>
      <dgm:spPr/>
      <dgm:t>
        <a:bodyPr/>
        <a:lstStyle/>
        <a:p>
          <a:endParaRPr lang="de-DE"/>
        </a:p>
      </dgm:t>
    </dgm:pt>
    <dgm:pt modelId="{24740548-8E03-421E-AF48-2C76226B1E25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7. </a:t>
          </a:r>
          <a:r>
            <a:rPr lang="de-DE" dirty="0" err="1">
              <a:latin typeface="Abadi" panose="020B0604020104020204" pitchFamily="34" charset="0"/>
            </a:rPr>
            <a:t>Imputated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missing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values</a:t>
          </a:r>
          <a:r>
            <a:rPr lang="de-DE" dirty="0">
              <a:latin typeface="Abadi" panose="020B0604020104020204" pitchFamily="34" charset="0"/>
            </a:rPr>
            <a:t> in </a:t>
          </a:r>
          <a:br>
            <a:rPr lang="de-DE" dirty="0">
              <a:latin typeface="Abadi" panose="020B0604020104020204" pitchFamily="34" charset="0"/>
            </a:rPr>
          </a:br>
          <a:r>
            <a:rPr lang="de-DE" dirty="0">
              <a:latin typeface="Abadi" panose="020B0604020104020204" pitchFamily="34" charset="0"/>
            </a:rPr>
            <a:t>“</a:t>
          </a:r>
          <a:r>
            <a:rPr lang="de-DE" dirty="0" err="1">
              <a:latin typeface="Abadi" panose="020B0604020104020204" pitchFamily="34" charset="0"/>
            </a:rPr>
            <a:t>PayloadMass</a:t>
          </a:r>
          <a:r>
            <a:rPr lang="de-DE" dirty="0">
              <a:latin typeface="Abadi" panose="020B0604020104020204" pitchFamily="34" charset="0"/>
            </a:rPr>
            <a:t>“ </a:t>
          </a:r>
          <a:r>
            <a:rPr lang="de-DE" dirty="0" err="1">
              <a:latin typeface="Abadi" panose="020B0604020104020204" pitchFamily="34" charset="0"/>
            </a:rPr>
            <a:t>column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with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mean</a:t>
          </a:r>
          <a:r>
            <a:rPr lang="de-DE" dirty="0">
              <a:latin typeface="Abadi" panose="020B0604020104020204" pitchFamily="34" charset="0"/>
            </a:rPr>
            <a:t> </a:t>
          </a:r>
        </a:p>
      </dgm:t>
    </dgm:pt>
    <dgm:pt modelId="{D993E704-5A1C-4B35-B75C-285205D0DFF2}" type="parTrans" cxnId="{4C7FD20C-8981-4046-9AB8-F5D672265973}">
      <dgm:prSet/>
      <dgm:spPr/>
      <dgm:t>
        <a:bodyPr/>
        <a:lstStyle/>
        <a:p>
          <a:endParaRPr lang="de-DE"/>
        </a:p>
      </dgm:t>
    </dgm:pt>
    <dgm:pt modelId="{CBECF09B-91C8-41B3-85A9-38069877F78F}" type="sibTrans" cxnId="{4C7FD20C-8981-4046-9AB8-F5D672265973}">
      <dgm:prSet/>
      <dgm:spPr/>
      <dgm:t>
        <a:bodyPr/>
        <a:lstStyle/>
        <a:p>
          <a:endParaRPr lang="de-DE"/>
        </a:p>
      </dgm:t>
    </dgm:pt>
    <dgm:pt modelId="{63DD1A5A-7181-4C5D-A0AD-A0B3B86679E8}" type="pres">
      <dgm:prSet presAssocID="{B3F7B792-DF16-4B47-9879-CC7A4E480B08}" presName="Name0" presStyleCnt="0">
        <dgm:presLayoutVars>
          <dgm:dir/>
          <dgm:resizeHandles val="exact"/>
        </dgm:presLayoutVars>
      </dgm:prSet>
      <dgm:spPr/>
    </dgm:pt>
    <dgm:pt modelId="{CBE888F0-4E5F-4CBF-A49C-B4D145BA7888}" type="pres">
      <dgm:prSet presAssocID="{8BB6A0EB-FC89-4FAD-A1AE-F7881CC46F11}" presName="node" presStyleLbl="node1" presStyleIdx="0" presStyleCnt="7">
        <dgm:presLayoutVars>
          <dgm:bulletEnabled val="1"/>
        </dgm:presLayoutVars>
      </dgm:prSet>
      <dgm:spPr/>
    </dgm:pt>
    <dgm:pt modelId="{3C889B23-82E6-4B7A-ADE7-0D5CA68DC843}" type="pres">
      <dgm:prSet presAssocID="{B0FF981A-CA19-47E7-83F5-2560894A709A}" presName="sibTrans" presStyleLbl="sibTrans1D1" presStyleIdx="0" presStyleCnt="6"/>
      <dgm:spPr/>
    </dgm:pt>
    <dgm:pt modelId="{E52685CC-D519-4FA4-9F45-0B54C0D4E5B4}" type="pres">
      <dgm:prSet presAssocID="{B0FF981A-CA19-47E7-83F5-2560894A709A}" presName="connectorText" presStyleLbl="sibTrans1D1" presStyleIdx="0" presStyleCnt="6"/>
      <dgm:spPr/>
    </dgm:pt>
    <dgm:pt modelId="{9C652401-EC01-4BFD-9D63-4E8E9E331C86}" type="pres">
      <dgm:prSet presAssocID="{3CF487CA-4FC6-4474-92C4-09241D733BFD}" presName="node" presStyleLbl="node1" presStyleIdx="1" presStyleCnt="7">
        <dgm:presLayoutVars>
          <dgm:bulletEnabled val="1"/>
        </dgm:presLayoutVars>
      </dgm:prSet>
      <dgm:spPr/>
    </dgm:pt>
    <dgm:pt modelId="{1AD87EE5-8CFA-4053-A108-BFD752BF8778}" type="pres">
      <dgm:prSet presAssocID="{33080718-16C8-4773-926C-407C296990D2}" presName="sibTrans" presStyleLbl="sibTrans1D1" presStyleIdx="1" presStyleCnt="6"/>
      <dgm:spPr/>
    </dgm:pt>
    <dgm:pt modelId="{1B9B1A3A-D247-49BE-B716-C02701E0A4E0}" type="pres">
      <dgm:prSet presAssocID="{33080718-16C8-4773-926C-407C296990D2}" presName="connectorText" presStyleLbl="sibTrans1D1" presStyleIdx="1" presStyleCnt="6"/>
      <dgm:spPr/>
    </dgm:pt>
    <dgm:pt modelId="{6AE9934E-3C5C-4C60-9572-F73758166A75}" type="pres">
      <dgm:prSet presAssocID="{CF564811-F9D0-487F-9A76-699F3FD9A678}" presName="node" presStyleLbl="node1" presStyleIdx="2" presStyleCnt="7">
        <dgm:presLayoutVars>
          <dgm:bulletEnabled val="1"/>
        </dgm:presLayoutVars>
      </dgm:prSet>
      <dgm:spPr/>
    </dgm:pt>
    <dgm:pt modelId="{E4E77D34-0289-44C8-9C2A-BEDCC226E217}" type="pres">
      <dgm:prSet presAssocID="{FEF8070A-8573-4F88-BE11-41EF3387D0D8}" presName="sibTrans" presStyleLbl="sibTrans1D1" presStyleIdx="2" presStyleCnt="6"/>
      <dgm:spPr/>
    </dgm:pt>
    <dgm:pt modelId="{F4A1DE20-8FDF-445A-B6A9-EEED4859D101}" type="pres">
      <dgm:prSet presAssocID="{FEF8070A-8573-4F88-BE11-41EF3387D0D8}" presName="connectorText" presStyleLbl="sibTrans1D1" presStyleIdx="2" presStyleCnt="6"/>
      <dgm:spPr/>
    </dgm:pt>
    <dgm:pt modelId="{BDD0B1FB-1057-4EDC-ABE9-062D32B2B56F}" type="pres">
      <dgm:prSet presAssocID="{9FB4E68B-4C05-4B57-ABF8-A8A2E0A48C5C}" presName="node" presStyleLbl="node1" presStyleIdx="3" presStyleCnt="7">
        <dgm:presLayoutVars>
          <dgm:bulletEnabled val="1"/>
        </dgm:presLayoutVars>
      </dgm:prSet>
      <dgm:spPr/>
    </dgm:pt>
    <dgm:pt modelId="{BB2D77BE-B1FC-4A3A-9085-EA5B97154D25}" type="pres">
      <dgm:prSet presAssocID="{10AF062C-6EAD-4451-8F40-4ED92EB24885}" presName="sibTrans" presStyleLbl="sibTrans1D1" presStyleIdx="3" presStyleCnt="6"/>
      <dgm:spPr/>
    </dgm:pt>
    <dgm:pt modelId="{54205B50-24B9-4A64-BC26-876C90BF2D19}" type="pres">
      <dgm:prSet presAssocID="{10AF062C-6EAD-4451-8F40-4ED92EB24885}" presName="connectorText" presStyleLbl="sibTrans1D1" presStyleIdx="3" presStyleCnt="6"/>
      <dgm:spPr/>
    </dgm:pt>
    <dgm:pt modelId="{BA0850F5-5624-49E8-B369-AA0284E1E0F0}" type="pres">
      <dgm:prSet presAssocID="{18738F42-362A-4E8B-A491-BE3440429473}" presName="node" presStyleLbl="node1" presStyleIdx="4" presStyleCnt="7">
        <dgm:presLayoutVars>
          <dgm:bulletEnabled val="1"/>
        </dgm:presLayoutVars>
      </dgm:prSet>
      <dgm:spPr/>
    </dgm:pt>
    <dgm:pt modelId="{4A25DAAC-8159-42DC-80F8-B80634C55817}" type="pres">
      <dgm:prSet presAssocID="{7310D538-0437-4F62-B2D5-480F03B37EFE}" presName="sibTrans" presStyleLbl="sibTrans1D1" presStyleIdx="4" presStyleCnt="6"/>
      <dgm:spPr/>
    </dgm:pt>
    <dgm:pt modelId="{2141FC71-3DE9-4C70-9406-7D41C30BEB54}" type="pres">
      <dgm:prSet presAssocID="{7310D538-0437-4F62-B2D5-480F03B37EFE}" presName="connectorText" presStyleLbl="sibTrans1D1" presStyleIdx="4" presStyleCnt="6"/>
      <dgm:spPr/>
    </dgm:pt>
    <dgm:pt modelId="{FEC5955F-2140-4E5D-84AE-EEFAD152F27F}" type="pres">
      <dgm:prSet presAssocID="{450EFAB5-26FB-4E33-BB32-739A9CE6DD89}" presName="node" presStyleLbl="node1" presStyleIdx="5" presStyleCnt="7">
        <dgm:presLayoutVars>
          <dgm:bulletEnabled val="1"/>
        </dgm:presLayoutVars>
      </dgm:prSet>
      <dgm:spPr/>
    </dgm:pt>
    <dgm:pt modelId="{8342BD59-5736-4885-A743-E43C709BE3DF}" type="pres">
      <dgm:prSet presAssocID="{E4251515-500A-4F7C-97B7-46560EEFC908}" presName="sibTrans" presStyleLbl="sibTrans1D1" presStyleIdx="5" presStyleCnt="6"/>
      <dgm:spPr/>
    </dgm:pt>
    <dgm:pt modelId="{9D20E3C9-D75D-4011-864C-D661073E345A}" type="pres">
      <dgm:prSet presAssocID="{E4251515-500A-4F7C-97B7-46560EEFC908}" presName="connectorText" presStyleLbl="sibTrans1D1" presStyleIdx="5" presStyleCnt="6"/>
      <dgm:spPr/>
    </dgm:pt>
    <dgm:pt modelId="{CA5FD336-1D67-48AF-9532-852F7F23F74D}" type="pres">
      <dgm:prSet presAssocID="{24740548-8E03-421E-AF48-2C76226B1E25}" presName="node" presStyleLbl="node1" presStyleIdx="6" presStyleCnt="7">
        <dgm:presLayoutVars>
          <dgm:bulletEnabled val="1"/>
        </dgm:presLayoutVars>
      </dgm:prSet>
      <dgm:spPr/>
    </dgm:pt>
  </dgm:ptLst>
  <dgm:cxnLst>
    <dgm:cxn modelId="{4C7FD20C-8981-4046-9AB8-F5D672265973}" srcId="{B3F7B792-DF16-4B47-9879-CC7A4E480B08}" destId="{24740548-8E03-421E-AF48-2C76226B1E25}" srcOrd="6" destOrd="0" parTransId="{D993E704-5A1C-4B35-B75C-285205D0DFF2}" sibTransId="{CBECF09B-91C8-41B3-85A9-38069877F78F}"/>
    <dgm:cxn modelId="{E7A68E14-91C0-42FB-B235-64C9F5320011}" type="presOf" srcId="{FEF8070A-8573-4F88-BE11-41EF3387D0D8}" destId="{F4A1DE20-8FDF-445A-B6A9-EEED4859D101}" srcOrd="1" destOrd="0" presId="urn:microsoft.com/office/officeart/2005/8/layout/bProcess3"/>
    <dgm:cxn modelId="{3CE27425-6504-4590-8C69-636317ECFFAE}" type="presOf" srcId="{E4251515-500A-4F7C-97B7-46560EEFC908}" destId="{8342BD59-5736-4885-A743-E43C709BE3DF}" srcOrd="0" destOrd="0" presId="urn:microsoft.com/office/officeart/2005/8/layout/bProcess3"/>
    <dgm:cxn modelId="{081F6A28-8DF2-4C4E-A957-2491D87A978D}" type="presOf" srcId="{18738F42-362A-4E8B-A491-BE3440429473}" destId="{BA0850F5-5624-49E8-B369-AA0284E1E0F0}" srcOrd="0" destOrd="0" presId="urn:microsoft.com/office/officeart/2005/8/layout/bProcess3"/>
    <dgm:cxn modelId="{B8AAF62D-43BC-497A-9E6E-3A6C63216191}" type="presOf" srcId="{10AF062C-6EAD-4451-8F40-4ED92EB24885}" destId="{54205B50-24B9-4A64-BC26-876C90BF2D19}" srcOrd="1" destOrd="0" presId="urn:microsoft.com/office/officeart/2005/8/layout/bProcess3"/>
    <dgm:cxn modelId="{1D85B336-1A78-4AB7-ACF2-965FD04FF05C}" type="presOf" srcId="{7310D538-0437-4F62-B2D5-480F03B37EFE}" destId="{2141FC71-3DE9-4C70-9406-7D41C30BEB54}" srcOrd="1" destOrd="0" presId="urn:microsoft.com/office/officeart/2005/8/layout/bProcess3"/>
    <dgm:cxn modelId="{A99FFA3A-2F88-4384-BF73-44ADE989C8D3}" srcId="{B3F7B792-DF16-4B47-9879-CC7A4E480B08}" destId="{450EFAB5-26FB-4E33-BB32-739A9CE6DD89}" srcOrd="5" destOrd="0" parTransId="{A1E0FCF1-6AF1-4105-BE75-99AF56DB9732}" sibTransId="{E4251515-500A-4F7C-97B7-46560EEFC908}"/>
    <dgm:cxn modelId="{B965CA3B-69E5-4712-AAE4-BD1097F3E461}" srcId="{B3F7B792-DF16-4B47-9879-CC7A4E480B08}" destId="{3CF487CA-4FC6-4474-92C4-09241D733BFD}" srcOrd="1" destOrd="0" parTransId="{25073BA5-7B29-4996-80B2-0BDCC45D61B8}" sibTransId="{33080718-16C8-4773-926C-407C296990D2}"/>
    <dgm:cxn modelId="{B2C68A3F-4194-42A0-A840-0DE7A50C59FC}" type="presOf" srcId="{8BB6A0EB-FC89-4FAD-A1AE-F7881CC46F11}" destId="{CBE888F0-4E5F-4CBF-A49C-B4D145BA7888}" srcOrd="0" destOrd="0" presId="urn:microsoft.com/office/officeart/2005/8/layout/bProcess3"/>
    <dgm:cxn modelId="{F20F2954-110B-44D5-B354-FD2825F757B0}" type="presOf" srcId="{3CF487CA-4FC6-4474-92C4-09241D733BFD}" destId="{9C652401-EC01-4BFD-9D63-4E8E9E331C86}" srcOrd="0" destOrd="0" presId="urn:microsoft.com/office/officeart/2005/8/layout/bProcess3"/>
    <dgm:cxn modelId="{D530EB57-8961-4FBA-90D3-919424229FD0}" type="presOf" srcId="{E4251515-500A-4F7C-97B7-46560EEFC908}" destId="{9D20E3C9-D75D-4011-864C-D661073E345A}" srcOrd="1" destOrd="0" presId="urn:microsoft.com/office/officeart/2005/8/layout/bProcess3"/>
    <dgm:cxn modelId="{209BBD62-1248-4FA8-9AD0-4033CE77E1E7}" type="presOf" srcId="{7310D538-0437-4F62-B2D5-480F03B37EFE}" destId="{4A25DAAC-8159-42DC-80F8-B80634C55817}" srcOrd="0" destOrd="0" presId="urn:microsoft.com/office/officeart/2005/8/layout/bProcess3"/>
    <dgm:cxn modelId="{C993F065-ED28-4CB0-861D-E5A0B3BEEBED}" type="presOf" srcId="{B3F7B792-DF16-4B47-9879-CC7A4E480B08}" destId="{63DD1A5A-7181-4C5D-A0AD-A0B3B86679E8}" srcOrd="0" destOrd="0" presId="urn:microsoft.com/office/officeart/2005/8/layout/bProcess3"/>
    <dgm:cxn modelId="{C70F9C67-0034-4E50-81EB-7723FF58C12D}" type="presOf" srcId="{9FB4E68B-4C05-4B57-ABF8-A8A2E0A48C5C}" destId="{BDD0B1FB-1057-4EDC-ABE9-062D32B2B56F}" srcOrd="0" destOrd="0" presId="urn:microsoft.com/office/officeart/2005/8/layout/bProcess3"/>
    <dgm:cxn modelId="{0EF2DE6F-4BBF-4A7F-B680-5265841E01E6}" type="presOf" srcId="{33080718-16C8-4773-926C-407C296990D2}" destId="{1AD87EE5-8CFA-4053-A108-BFD752BF8778}" srcOrd="0" destOrd="0" presId="urn:microsoft.com/office/officeart/2005/8/layout/bProcess3"/>
    <dgm:cxn modelId="{F9E7927B-9009-43E9-995A-2C32602515C7}" srcId="{B3F7B792-DF16-4B47-9879-CC7A4E480B08}" destId="{9FB4E68B-4C05-4B57-ABF8-A8A2E0A48C5C}" srcOrd="3" destOrd="0" parTransId="{B9578C3A-F353-471E-B6C0-705B08BC84B0}" sibTransId="{10AF062C-6EAD-4451-8F40-4ED92EB24885}"/>
    <dgm:cxn modelId="{4DF73B88-6ED6-4B53-BA28-4C083B1D0FEB}" type="presOf" srcId="{10AF062C-6EAD-4451-8F40-4ED92EB24885}" destId="{BB2D77BE-B1FC-4A3A-9085-EA5B97154D25}" srcOrd="0" destOrd="0" presId="urn:microsoft.com/office/officeart/2005/8/layout/bProcess3"/>
    <dgm:cxn modelId="{D8B4738C-DF84-4A12-A449-D78D5AA001C3}" type="presOf" srcId="{FEF8070A-8573-4F88-BE11-41EF3387D0D8}" destId="{E4E77D34-0289-44C8-9C2A-BEDCC226E217}" srcOrd="0" destOrd="0" presId="urn:microsoft.com/office/officeart/2005/8/layout/bProcess3"/>
    <dgm:cxn modelId="{61DE5093-76A6-4374-8E27-987C79DDF7D2}" srcId="{B3F7B792-DF16-4B47-9879-CC7A4E480B08}" destId="{CF564811-F9D0-487F-9A76-699F3FD9A678}" srcOrd="2" destOrd="0" parTransId="{7B381C43-4315-4A11-9B8A-E96B41953E03}" sibTransId="{FEF8070A-8573-4F88-BE11-41EF3387D0D8}"/>
    <dgm:cxn modelId="{A56830AF-2FB0-44F4-91EE-7408AF07AB4A}" type="presOf" srcId="{450EFAB5-26FB-4E33-BB32-739A9CE6DD89}" destId="{FEC5955F-2140-4E5D-84AE-EEFAD152F27F}" srcOrd="0" destOrd="0" presId="urn:microsoft.com/office/officeart/2005/8/layout/bProcess3"/>
    <dgm:cxn modelId="{D2B50BB1-94E6-4FA9-8896-65C874A278DB}" type="presOf" srcId="{33080718-16C8-4773-926C-407C296990D2}" destId="{1B9B1A3A-D247-49BE-B716-C02701E0A4E0}" srcOrd="1" destOrd="0" presId="urn:microsoft.com/office/officeart/2005/8/layout/bProcess3"/>
    <dgm:cxn modelId="{89013FB3-A011-4842-BEAF-70B62998DD7B}" type="presOf" srcId="{B0FF981A-CA19-47E7-83F5-2560894A709A}" destId="{E52685CC-D519-4FA4-9F45-0B54C0D4E5B4}" srcOrd="1" destOrd="0" presId="urn:microsoft.com/office/officeart/2005/8/layout/bProcess3"/>
    <dgm:cxn modelId="{D51FA4B8-485C-4B90-820C-635C8FFE219B}" type="presOf" srcId="{24740548-8E03-421E-AF48-2C76226B1E25}" destId="{CA5FD336-1D67-48AF-9532-852F7F23F74D}" srcOrd="0" destOrd="0" presId="urn:microsoft.com/office/officeart/2005/8/layout/bProcess3"/>
    <dgm:cxn modelId="{20D948C5-B946-4482-A196-8CA84538C781}" type="presOf" srcId="{B0FF981A-CA19-47E7-83F5-2560894A709A}" destId="{3C889B23-82E6-4B7A-ADE7-0D5CA68DC843}" srcOrd="0" destOrd="0" presId="urn:microsoft.com/office/officeart/2005/8/layout/bProcess3"/>
    <dgm:cxn modelId="{A6C4B5D8-0ADF-4741-B9D1-C11A94EC0CAC}" srcId="{B3F7B792-DF16-4B47-9879-CC7A4E480B08}" destId="{18738F42-362A-4E8B-A491-BE3440429473}" srcOrd="4" destOrd="0" parTransId="{D9E3C315-F0D0-4B11-A493-73E7BEB5577C}" sibTransId="{7310D538-0437-4F62-B2D5-480F03B37EFE}"/>
    <dgm:cxn modelId="{7F384FE0-959A-4F8D-A5B5-9DB37A75353C}" srcId="{B3F7B792-DF16-4B47-9879-CC7A4E480B08}" destId="{8BB6A0EB-FC89-4FAD-A1AE-F7881CC46F11}" srcOrd="0" destOrd="0" parTransId="{2D3B1E15-5487-447B-9776-E0BC8948AB9E}" sibTransId="{B0FF981A-CA19-47E7-83F5-2560894A709A}"/>
    <dgm:cxn modelId="{7DF45DFC-5FAF-4807-9FCF-1BA8B0006FCD}" type="presOf" srcId="{CF564811-F9D0-487F-9A76-699F3FD9A678}" destId="{6AE9934E-3C5C-4C60-9572-F73758166A75}" srcOrd="0" destOrd="0" presId="urn:microsoft.com/office/officeart/2005/8/layout/bProcess3"/>
    <dgm:cxn modelId="{45929AC4-D8A0-4EDC-BB3D-E91BE83DA4FD}" type="presParOf" srcId="{63DD1A5A-7181-4C5D-A0AD-A0B3B86679E8}" destId="{CBE888F0-4E5F-4CBF-A49C-B4D145BA7888}" srcOrd="0" destOrd="0" presId="urn:microsoft.com/office/officeart/2005/8/layout/bProcess3"/>
    <dgm:cxn modelId="{A054CF90-3158-42A9-973A-3103CA14819F}" type="presParOf" srcId="{63DD1A5A-7181-4C5D-A0AD-A0B3B86679E8}" destId="{3C889B23-82E6-4B7A-ADE7-0D5CA68DC843}" srcOrd="1" destOrd="0" presId="urn:microsoft.com/office/officeart/2005/8/layout/bProcess3"/>
    <dgm:cxn modelId="{735DDA2F-084C-474C-A357-CCA7D083BE0C}" type="presParOf" srcId="{3C889B23-82E6-4B7A-ADE7-0D5CA68DC843}" destId="{E52685CC-D519-4FA4-9F45-0B54C0D4E5B4}" srcOrd="0" destOrd="0" presId="urn:microsoft.com/office/officeart/2005/8/layout/bProcess3"/>
    <dgm:cxn modelId="{B8C83E82-612F-4F3B-A7A3-04A174CA17F1}" type="presParOf" srcId="{63DD1A5A-7181-4C5D-A0AD-A0B3B86679E8}" destId="{9C652401-EC01-4BFD-9D63-4E8E9E331C86}" srcOrd="2" destOrd="0" presId="urn:microsoft.com/office/officeart/2005/8/layout/bProcess3"/>
    <dgm:cxn modelId="{818B191B-59AC-4E22-AD64-B9E971DA4E37}" type="presParOf" srcId="{63DD1A5A-7181-4C5D-A0AD-A0B3B86679E8}" destId="{1AD87EE5-8CFA-4053-A108-BFD752BF8778}" srcOrd="3" destOrd="0" presId="urn:microsoft.com/office/officeart/2005/8/layout/bProcess3"/>
    <dgm:cxn modelId="{9E431E8B-2CD4-4144-AC19-F426550B879A}" type="presParOf" srcId="{1AD87EE5-8CFA-4053-A108-BFD752BF8778}" destId="{1B9B1A3A-D247-49BE-B716-C02701E0A4E0}" srcOrd="0" destOrd="0" presId="urn:microsoft.com/office/officeart/2005/8/layout/bProcess3"/>
    <dgm:cxn modelId="{3C3C010D-BDDF-456D-A660-C6FA43CBF868}" type="presParOf" srcId="{63DD1A5A-7181-4C5D-A0AD-A0B3B86679E8}" destId="{6AE9934E-3C5C-4C60-9572-F73758166A75}" srcOrd="4" destOrd="0" presId="urn:microsoft.com/office/officeart/2005/8/layout/bProcess3"/>
    <dgm:cxn modelId="{6A75E6BA-F42E-474A-9171-82228310774B}" type="presParOf" srcId="{63DD1A5A-7181-4C5D-A0AD-A0B3B86679E8}" destId="{E4E77D34-0289-44C8-9C2A-BEDCC226E217}" srcOrd="5" destOrd="0" presId="urn:microsoft.com/office/officeart/2005/8/layout/bProcess3"/>
    <dgm:cxn modelId="{026E2C21-BA25-49AE-B95D-ADF1DBA888DB}" type="presParOf" srcId="{E4E77D34-0289-44C8-9C2A-BEDCC226E217}" destId="{F4A1DE20-8FDF-445A-B6A9-EEED4859D101}" srcOrd="0" destOrd="0" presId="urn:microsoft.com/office/officeart/2005/8/layout/bProcess3"/>
    <dgm:cxn modelId="{D5AF4749-6B75-424D-9F6F-5DC46FD803DA}" type="presParOf" srcId="{63DD1A5A-7181-4C5D-A0AD-A0B3B86679E8}" destId="{BDD0B1FB-1057-4EDC-ABE9-062D32B2B56F}" srcOrd="6" destOrd="0" presId="urn:microsoft.com/office/officeart/2005/8/layout/bProcess3"/>
    <dgm:cxn modelId="{0847091E-BD70-4BF4-A590-30E8DF662A6D}" type="presParOf" srcId="{63DD1A5A-7181-4C5D-A0AD-A0B3B86679E8}" destId="{BB2D77BE-B1FC-4A3A-9085-EA5B97154D25}" srcOrd="7" destOrd="0" presId="urn:microsoft.com/office/officeart/2005/8/layout/bProcess3"/>
    <dgm:cxn modelId="{C7FA6F4B-53B0-4726-96F6-78EA62B71C9B}" type="presParOf" srcId="{BB2D77BE-B1FC-4A3A-9085-EA5B97154D25}" destId="{54205B50-24B9-4A64-BC26-876C90BF2D19}" srcOrd="0" destOrd="0" presId="urn:microsoft.com/office/officeart/2005/8/layout/bProcess3"/>
    <dgm:cxn modelId="{58A5D96F-3C4E-4BF6-BDA2-A1189D69BF69}" type="presParOf" srcId="{63DD1A5A-7181-4C5D-A0AD-A0B3B86679E8}" destId="{BA0850F5-5624-49E8-B369-AA0284E1E0F0}" srcOrd="8" destOrd="0" presId="urn:microsoft.com/office/officeart/2005/8/layout/bProcess3"/>
    <dgm:cxn modelId="{454FE542-044B-4F5C-8E6F-61DDC3383569}" type="presParOf" srcId="{63DD1A5A-7181-4C5D-A0AD-A0B3B86679E8}" destId="{4A25DAAC-8159-42DC-80F8-B80634C55817}" srcOrd="9" destOrd="0" presId="urn:microsoft.com/office/officeart/2005/8/layout/bProcess3"/>
    <dgm:cxn modelId="{05CE204B-9F96-4F91-BA0C-71AD95F5C1EF}" type="presParOf" srcId="{4A25DAAC-8159-42DC-80F8-B80634C55817}" destId="{2141FC71-3DE9-4C70-9406-7D41C30BEB54}" srcOrd="0" destOrd="0" presId="urn:microsoft.com/office/officeart/2005/8/layout/bProcess3"/>
    <dgm:cxn modelId="{80152948-C365-4542-9BEA-43FC84D5B2D6}" type="presParOf" srcId="{63DD1A5A-7181-4C5D-A0AD-A0B3B86679E8}" destId="{FEC5955F-2140-4E5D-84AE-EEFAD152F27F}" srcOrd="10" destOrd="0" presId="urn:microsoft.com/office/officeart/2005/8/layout/bProcess3"/>
    <dgm:cxn modelId="{457A4237-42CC-4275-A236-AF430FED17D7}" type="presParOf" srcId="{63DD1A5A-7181-4C5D-A0AD-A0B3B86679E8}" destId="{8342BD59-5736-4885-A743-E43C709BE3DF}" srcOrd="11" destOrd="0" presId="urn:microsoft.com/office/officeart/2005/8/layout/bProcess3"/>
    <dgm:cxn modelId="{0CDFD863-09FB-44B7-B785-78C7F32208A6}" type="presParOf" srcId="{8342BD59-5736-4885-A743-E43C709BE3DF}" destId="{9D20E3C9-D75D-4011-864C-D661073E345A}" srcOrd="0" destOrd="0" presId="urn:microsoft.com/office/officeart/2005/8/layout/bProcess3"/>
    <dgm:cxn modelId="{C1C91912-A042-4BDC-997B-FCD380C0F61C}" type="presParOf" srcId="{63DD1A5A-7181-4C5D-A0AD-A0B3B86679E8}" destId="{CA5FD336-1D67-48AF-9532-852F7F23F74D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0D46BF-3B8D-4F0C-B447-2FA38BCA1716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DF5AC4B-5FD3-49AA-8328-EF5A30BF7FB1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Requested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Falcon9 Launch Wiki </a:t>
          </a:r>
          <a:r>
            <a:rPr lang="de-DE" dirty="0" err="1">
              <a:latin typeface="Abadi" panose="020B0604020104020204" pitchFamily="34" charset="0"/>
            </a:rPr>
            <a:t>page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from</a:t>
          </a:r>
          <a:r>
            <a:rPr lang="de-DE" dirty="0">
              <a:latin typeface="Abadi" panose="020B0604020104020204" pitchFamily="34" charset="0"/>
            </a:rPr>
            <a:t> ist </a:t>
          </a:r>
          <a:r>
            <a:rPr lang="de-DE" dirty="0" err="1">
              <a:latin typeface="Abadi" panose="020B0604020104020204" pitchFamily="34" charset="0"/>
            </a:rPr>
            <a:t>url</a:t>
          </a:r>
          <a:r>
            <a:rPr lang="de-DE" dirty="0">
              <a:latin typeface="Abadi" panose="020B0604020104020204" pitchFamily="34" charset="0"/>
            </a:rPr>
            <a:t> and </a:t>
          </a:r>
          <a:r>
            <a:rPr lang="de-DE" dirty="0" err="1">
              <a:latin typeface="Abadi" panose="020B0604020104020204" pitchFamily="34" charset="0"/>
            </a:rPr>
            <a:t>stored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it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as</a:t>
          </a:r>
          <a:r>
            <a:rPr lang="de-DE" dirty="0">
              <a:latin typeface="Abadi" panose="020B0604020104020204" pitchFamily="34" charset="0"/>
            </a:rPr>
            <a:t> a </a:t>
          </a:r>
          <a:r>
            <a:rPr lang="de-DE" dirty="0" err="1">
              <a:latin typeface="Abadi" panose="020B0604020104020204" pitchFamily="34" charset="0"/>
            </a:rPr>
            <a:t>BeautifulSoup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object</a:t>
          </a:r>
          <a:endParaRPr lang="de-DE" dirty="0">
            <a:latin typeface="Abadi" panose="020B0604020104020204" pitchFamily="34" charset="0"/>
          </a:endParaRPr>
        </a:p>
      </dgm:t>
    </dgm:pt>
    <dgm:pt modelId="{C5E534E7-4DEC-4113-96E7-347B4DC6475B}" type="parTrans" cxnId="{910FD2CE-D780-4401-AC86-F00D19547C7E}">
      <dgm:prSet/>
      <dgm:spPr/>
      <dgm:t>
        <a:bodyPr/>
        <a:lstStyle/>
        <a:p>
          <a:endParaRPr lang="de-DE"/>
        </a:p>
      </dgm:t>
    </dgm:pt>
    <dgm:pt modelId="{7F251506-C40D-4269-9B19-50B51217910A}" type="sibTrans" cxnId="{910FD2CE-D780-4401-AC86-F00D19547C7E}">
      <dgm:prSet/>
      <dgm:spPr/>
      <dgm:t>
        <a:bodyPr/>
        <a:lstStyle/>
        <a:p>
          <a:endParaRPr lang="de-DE"/>
        </a:p>
      </dgm:t>
    </dgm:pt>
    <dgm:pt modelId="{4C1D8F33-1611-40E5-BE17-C6B27A488898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Extracted</a:t>
          </a:r>
          <a:r>
            <a:rPr lang="de-DE" dirty="0">
              <a:latin typeface="Abadi" panose="020B0604020104020204" pitchFamily="34" charset="0"/>
            </a:rPr>
            <a:t> all </a:t>
          </a:r>
          <a:r>
            <a:rPr lang="de-DE" dirty="0" err="1">
              <a:latin typeface="Abadi" panose="020B0604020104020204" pitchFamily="34" charset="0"/>
            </a:rPr>
            <a:t>column</a:t>
          </a:r>
          <a:r>
            <a:rPr lang="de-DE" dirty="0">
              <a:latin typeface="Abadi" panose="020B0604020104020204" pitchFamily="34" charset="0"/>
            </a:rPr>
            <a:t>/variable </a:t>
          </a:r>
          <a:r>
            <a:rPr lang="de-DE" dirty="0" err="1">
              <a:latin typeface="Abadi" panose="020B0604020104020204" pitchFamily="34" charset="0"/>
            </a:rPr>
            <a:t>names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from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HTML </a:t>
          </a:r>
          <a:r>
            <a:rPr lang="de-DE" dirty="0" err="1">
              <a:latin typeface="Abadi" panose="020B0604020104020204" pitchFamily="34" charset="0"/>
            </a:rPr>
            <a:t>table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header</a:t>
          </a:r>
          <a:endParaRPr lang="de-DE" dirty="0">
            <a:latin typeface="Abadi" panose="020B0604020104020204" pitchFamily="34" charset="0"/>
          </a:endParaRPr>
        </a:p>
      </dgm:t>
    </dgm:pt>
    <dgm:pt modelId="{4DD7BB17-AF8D-404A-9759-21541241F136}" type="parTrans" cxnId="{776C4928-E618-451D-A05D-FFA0089B0DFE}">
      <dgm:prSet/>
      <dgm:spPr/>
      <dgm:t>
        <a:bodyPr/>
        <a:lstStyle/>
        <a:p>
          <a:endParaRPr lang="de-DE"/>
        </a:p>
      </dgm:t>
    </dgm:pt>
    <dgm:pt modelId="{45B9AB6B-3894-4943-B5BB-368A7E6D6612}" type="sibTrans" cxnId="{776C4928-E618-451D-A05D-FFA0089B0DFE}">
      <dgm:prSet/>
      <dgm:spPr/>
      <dgm:t>
        <a:bodyPr/>
        <a:lstStyle/>
        <a:p>
          <a:endParaRPr lang="de-DE"/>
        </a:p>
      </dgm:t>
    </dgm:pt>
    <dgm:pt modelId="{03C81586-8FF2-4337-8791-DF9C85772AA6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</a:t>
          </a:r>
          <a:r>
            <a:rPr lang="de-DE" dirty="0" err="1">
              <a:latin typeface="Abadi" panose="020B0604020104020204" pitchFamily="34" charset="0"/>
            </a:rPr>
            <a:t>Created</a:t>
          </a:r>
          <a:r>
            <a:rPr lang="de-DE" dirty="0">
              <a:latin typeface="Abadi" panose="020B0604020104020204" pitchFamily="34" charset="0"/>
            </a:rPr>
            <a:t> a </a:t>
          </a:r>
          <a:r>
            <a:rPr lang="de-DE" dirty="0" err="1">
              <a:latin typeface="Abadi" panose="020B0604020104020204" pitchFamily="34" charset="0"/>
            </a:rPr>
            <a:t>dataframe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by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parsing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launch HTML </a:t>
          </a:r>
          <a:r>
            <a:rPr lang="de-DE" dirty="0" err="1">
              <a:latin typeface="Abadi" panose="020B0604020104020204" pitchFamily="34" charset="0"/>
            </a:rPr>
            <a:t>tables</a:t>
          </a:r>
          <a:endParaRPr lang="de-DE" dirty="0">
            <a:latin typeface="Abadi" panose="020B0604020104020204" pitchFamily="34" charset="0"/>
          </a:endParaRPr>
        </a:p>
      </dgm:t>
    </dgm:pt>
    <dgm:pt modelId="{4536DD02-5F7B-4265-9FBC-CE7398046AC5}" type="parTrans" cxnId="{DCDCA1B4-C6C8-4A2A-9C15-2FFAF2BB41CD}">
      <dgm:prSet/>
      <dgm:spPr/>
      <dgm:t>
        <a:bodyPr/>
        <a:lstStyle/>
        <a:p>
          <a:endParaRPr lang="de-DE"/>
        </a:p>
      </dgm:t>
    </dgm:pt>
    <dgm:pt modelId="{6C728CC1-DCBB-4985-B252-03E7D9048BE2}" type="sibTrans" cxnId="{DCDCA1B4-C6C8-4A2A-9C15-2FFAF2BB41CD}">
      <dgm:prSet/>
      <dgm:spPr/>
      <dgm:t>
        <a:bodyPr/>
        <a:lstStyle/>
        <a:p>
          <a:endParaRPr lang="de-DE"/>
        </a:p>
      </dgm:t>
    </dgm:pt>
    <dgm:pt modelId="{FFE31491-4969-4592-8D7E-577E252951F9}" type="pres">
      <dgm:prSet presAssocID="{470D46BF-3B8D-4F0C-B447-2FA38BCA1716}" presName="Name0" presStyleCnt="0">
        <dgm:presLayoutVars>
          <dgm:dir/>
          <dgm:resizeHandles val="exact"/>
        </dgm:presLayoutVars>
      </dgm:prSet>
      <dgm:spPr/>
    </dgm:pt>
    <dgm:pt modelId="{E9591512-FFFB-45E8-8B40-11BC8A3F2C86}" type="pres">
      <dgm:prSet presAssocID="{BDF5AC4B-5FD3-49AA-8328-EF5A30BF7FB1}" presName="node" presStyleLbl="node1" presStyleIdx="0" presStyleCnt="3" custLinFactNeighborX="325" custLinFactNeighborY="1337">
        <dgm:presLayoutVars>
          <dgm:bulletEnabled val="1"/>
        </dgm:presLayoutVars>
      </dgm:prSet>
      <dgm:spPr/>
    </dgm:pt>
    <dgm:pt modelId="{B6D505E8-F84F-494A-8F79-3CDBF82A45E0}" type="pres">
      <dgm:prSet presAssocID="{7F251506-C40D-4269-9B19-50B51217910A}" presName="sibTrans" presStyleLbl="sibTrans1D1" presStyleIdx="0" presStyleCnt="2"/>
      <dgm:spPr/>
    </dgm:pt>
    <dgm:pt modelId="{7D5A9A2A-DAC6-4EB8-BAFD-FCC433666C0D}" type="pres">
      <dgm:prSet presAssocID="{7F251506-C40D-4269-9B19-50B51217910A}" presName="connectorText" presStyleLbl="sibTrans1D1" presStyleIdx="0" presStyleCnt="2"/>
      <dgm:spPr/>
    </dgm:pt>
    <dgm:pt modelId="{8736107E-A7D2-44F8-A1F7-6845E38644AB}" type="pres">
      <dgm:prSet presAssocID="{4C1D8F33-1611-40E5-BE17-C6B27A488898}" presName="node" presStyleLbl="node1" presStyleIdx="1" presStyleCnt="3" custLinFactNeighborX="-2211" custLinFactNeighborY="1337">
        <dgm:presLayoutVars>
          <dgm:bulletEnabled val="1"/>
        </dgm:presLayoutVars>
      </dgm:prSet>
      <dgm:spPr/>
    </dgm:pt>
    <dgm:pt modelId="{3A17922F-4357-437A-87E7-7C9969533822}" type="pres">
      <dgm:prSet presAssocID="{45B9AB6B-3894-4943-B5BB-368A7E6D6612}" presName="sibTrans" presStyleLbl="sibTrans1D1" presStyleIdx="1" presStyleCnt="2"/>
      <dgm:spPr/>
    </dgm:pt>
    <dgm:pt modelId="{FCC914FA-3468-401B-B442-7EA6C3326BAE}" type="pres">
      <dgm:prSet presAssocID="{45B9AB6B-3894-4943-B5BB-368A7E6D6612}" presName="connectorText" presStyleLbl="sibTrans1D1" presStyleIdx="1" presStyleCnt="2"/>
      <dgm:spPr/>
    </dgm:pt>
    <dgm:pt modelId="{F81B3D17-0D2C-4F4A-B93C-9C913742BB28}" type="pres">
      <dgm:prSet presAssocID="{03C81586-8FF2-4337-8791-DF9C85772AA6}" presName="node" presStyleLbl="node1" presStyleIdx="2" presStyleCnt="3" custLinFactNeighborX="195" custLinFactNeighborY="1337">
        <dgm:presLayoutVars>
          <dgm:bulletEnabled val="1"/>
        </dgm:presLayoutVars>
      </dgm:prSet>
      <dgm:spPr/>
    </dgm:pt>
  </dgm:ptLst>
  <dgm:cxnLst>
    <dgm:cxn modelId="{DD91FC1E-1FEE-43FD-9374-99E2B53EB7F8}" type="presOf" srcId="{03C81586-8FF2-4337-8791-DF9C85772AA6}" destId="{F81B3D17-0D2C-4F4A-B93C-9C913742BB28}" srcOrd="0" destOrd="0" presId="urn:microsoft.com/office/officeart/2005/8/layout/bProcess3"/>
    <dgm:cxn modelId="{776C4928-E618-451D-A05D-FFA0089B0DFE}" srcId="{470D46BF-3B8D-4F0C-B447-2FA38BCA1716}" destId="{4C1D8F33-1611-40E5-BE17-C6B27A488898}" srcOrd="1" destOrd="0" parTransId="{4DD7BB17-AF8D-404A-9759-21541241F136}" sibTransId="{45B9AB6B-3894-4943-B5BB-368A7E6D6612}"/>
    <dgm:cxn modelId="{B061323F-E992-42D8-8F6E-38F7DDA81331}" type="presOf" srcId="{45B9AB6B-3894-4943-B5BB-368A7E6D6612}" destId="{FCC914FA-3468-401B-B442-7EA6C3326BAE}" srcOrd="1" destOrd="0" presId="urn:microsoft.com/office/officeart/2005/8/layout/bProcess3"/>
    <dgm:cxn modelId="{4CA48547-9260-46F8-84A7-29E02F665FBC}" type="presOf" srcId="{4C1D8F33-1611-40E5-BE17-C6B27A488898}" destId="{8736107E-A7D2-44F8-A1F7-6845E38644AB}" srcOrd="0" destOrd="0" presId="urn:microsoft.com/office/officeart/2005/8/layout/bProcess3"/>
    <dgm:cxn modelId="{32EC557F-BDDA-46CF-9326-4D21B509F4F9}" type="presOf" srcId="{470D46BF-3B8D-4F0C-B447-2FA38BCA1716}" destId="{FFE31491-4969-4592-8D7E-577E252951F9}" srcOrd="0" destOrd="0" presId="urn:microsoft.com/office/officeart/2005/8/layout/bProcess3"/>
    <dgm:cxn modelId="{EE75638D-3013-466B-AB04-AF2C7ECAF8E5}" type="presOf" srcId="{7F251506-C40D-4269-9B19-50B51217910A}" destId="{B6D505E8-F84F-494A-8F79-3CDBF82A45E0}" srcOrd="0" destOrd="0" presId="urn:microsoft.com/office/officeart/2005/8/layout/bProcess3"/>
    <dgm:cxn modelId="{DCDCA1B4-C6C8-4A2A-9C15-2FFAF2BB41CD}" srcId="{470D46BF-3B8D-4F0C-B447-2FA38BCA1716}" destId="{03C81586-8FF2-4337-8791-DF9C85772AA6}" srcOrd="2" destOrd="0" parTransId="{4536DD02-5F7B-4265-9FBC-CE7398046AC5}" sibTransId="{6C728CC1-DCBB-4985-B252-03E7D9048BE2}"/>
    <dgm:cxn modelId="{47CDB8C6-7D6E-4389-BEAE-ADB9BA9DE47F}" type="presOf" srcId="{7F251506-C40D-4269-9B19-50B51217910A}" destId="{7D5A9A2A-DAC6-4EB8-BAFD-FCC433666C0D}" srcOrd="1" destOrd="0" presId="urn:microsoft.com/office/officeart/2005/8/layout/bProcess3"/>
    <dgm:cxn modelId="{910FD2CE-D780-4401-AC86-F00D19547C7E}" srcId="{470D46BF-3B8D-4F0C-B447-2FA38BCA1716}" destId="{BDF5AC4B-5FD3-49AA-8328-EF5A30BF7FB1}" srcOrd="0" destOrd="0" parTransId="{C5E534E7-4DEC-4113-96E7-347B4DC6475B}" sibTransId="{7F251506-C40D-4269-9B19-50B51217910A}"/>
    <dgm:cxn modelId="{4BB051D6-41D8-4D30-B09A-5610098C0FDE}" type="presOf" srcId="{45B9AB6B-3894-4943-B5BB-368A7E6D6612}" destId="{3A17922F-4357-437A-87E7-7C9969533822}" srcOrd="0" destOrd="0" presId="urn:microsoft.com/office/officeart/2005/8/layout/bProcess3"/>
    <dgm:cxn modelId="{F95590E2-90D3-4361-9D5D-F96CDC8437F2}" type="presOf" srcId="{BDF5AC4B-5FD3-49AA-8328-EF5A30BF7FB1}" destId="{E9591512-FFFB-45E8-8B40-11BC8A3F2C86}" srcOrd="0" destOrd="0" presId="urn:microsoft.com/office/officeart/2005/8/layout/bProcess3"/>
    <dgm:cxn modelId="{98ABC944-96F8-49D0-AC22-6D87BD38061B}" type="presParOf" srcId="{FFE31491-4969-4592-8D7E-577E252951F9}" destId="{E9591512-FFFB-45E8-8B40-11BC8A3F2C86}" srcOrd="0" destOrd="0" presId="urn:microsoft.com/office/officeart/2005/8/layout/bProcess3"/>
    <dgm:cxn modelId="{F699DA17-9914-42F4-8806-BF1AA84CD304}" type="presParOf" srcId="{FFE31491-4969-4592-8D7E-577E252951F9}" destId="{B6D505E8-F84F-494A-8F79-3CDBF82A45E0}" srcOrd="1" destOrd="0" presId="urn:microsoft.com/office/officeart/2005/8/layout/bProcess3"/>
    <dgm:cxn modelId="{34BD4FFF-7E7C-4954-8BEC-2E50DA9D9687}" type="presParOf" srcId="{B6D505E8-F84F-494A-8F79-3CDBF82A45E0}" destId="{7D5A9A2A-DAC6-4EB8-BAFD-FCC433666C0D}" srcOrd="0" destOrd="0" presId="urn:microsoft.com/office/officeart/2005/8/layout/bProcess3"/>
    <dgm:cxn modelId="{A2AE63F3-C4A8-4057-912F-078D08B45A00}" type="presParOf" srcId="{FFE31491-4969-4592-8D7E-577E252951F9}" destId="{8736107E-A7D2-44F8-A1F7-6845E38644AB}" srcOrd="2" destOrd="0" presId="urn:microsoft.com/office/officeart/2005/8/layout/bProcess3"/>
    <dgm:cxn modelId="{910CE9CA-C11A-4784-8971-8606C2C84D7B}" type="presParOf" srcId="{FFE31491-4969-4592-8D7E-577E252951F9}" destId="{3A17922F-4357-437A-87E7-7C9969533822}" srcOrd="3" destOrd="0" presId="urn:microsoft.com/office/officeart/2005/8/layout/bProcess3"/>
    <dgm:cxn modelId="{6CAFC70D-A55C-48B9-B730-FD251C94FAC0}" type="presParOf" srcId="{3A17922F-4357-437A-87E7-7C9969533822}" destId="{FCC914FA-3468-401B-B442-7EA6C3326BAE}" srcOrd="0" destOrd="0" presId="urn:microsoft.com/office/officeart/2005/8/layout/bProcess3"/>
    <dgm:cxn modelId="{FC224640-4694-4E35-8B50-399A04BE3D10}" type="presParOf" srcId="{FFE31491-4969-4592-8D7E-577E252951F9}" destId="{F81B3D17-0D2C-4F4A-B93C-9C913742BB28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A8376-94D6-4B0B-B531-A4A3DC7D9C9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8E4B001-5F31-40E8-AE1E-D72E8E42A43B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Calculated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number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of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launches</a:t>
          </a:r>
          <a:r>
            <a:rPr lang="de-DE" dirty="0">
              <a:latin typeface="Abadi" panose="020B0604020104020204" pitchFamily="34" charset="0"/>
            </a:rPr>
            <a:t> per </a:t>
          </a:r>
          <a:r>
            <a:rPr lang="de-DE" dirty="0" err="1">
              <a:latin typeface="Abadi" panose="020B0604020104020204" pitchFamily="34" charset="0"/>
            </a:rPr>
            <a:t>site</a:t>
          </a:r>
          <a:endParaRPr lang="de-DE" dirty="0">
            <a:latin typeface="Abadi" panose="020B0604020104020204" pitchFamily="34" charset="0"/>
          </a:endParaRPr>
        </a:p>
      </dgm:t>
    </dgm:pt>
    <dgm:pt modelId="{BDD1DD31-8DAB-4E54-9765-587C909A734C}" type="parTrans" cxnId="{D6E993E9-0E4A-407B-A9FC-380DEC2B23B3}">
      <dgm:prSet/>
      <dgm:spPr/>
      <dgm:t>
        <a:bodyPr/>
        <a:lstStyle/>
        <a:p>
          <a:endParaRPr lang="de-DE"/>
        </a:p>
      </dgm:t>
    </dgm:pt>
    <dgm:pt modelId="{2E085B4E-104A-454E-9453-881D01746A8B}" type="sibTrans" cxnId="{D6E993E9-0E4A-407B-A9FC-380DEC2B23B3}">
      <dgm:prSet/>
      <dgm:spPr/>
      <dgm:t>
        <a:bodyPr/>
        <a:lstStyle/>
        <a:p>
          <a:endParaRPr lang="de-DE"/>
        </a:p>
      </dgm:t>
    </dgm:pt>
    <dgm:pt modelId="{D0DE0934-0DAE-4870-AAA5-A8C8927D6CBC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Calculated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number</a:t>
          </a:r>
          <a:r>
            <a:rPr lang="de-DE" dirty="0">
              <a:latin typeface="Abadi" panose="020B0604020104020204" pitchFamily="34" charset="0"/>
            </a:rPr>
            <a:t> and </a:t>
          </a:r>
          <a:r>
            <a:rPr lang="de-DE" dirty="0" err="1">
              <a:latin typeface="Abadi" panose="020B0604020104020204" pitchFamily="34" charset="0"/>
            </a:rPr>
            <a:t>occurrence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of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each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orbit</a:t>
          </a:r>
          <a:endParaRPr lang="de-DE" dirty="0">
            <a:latin typeface="Abadi" panose="020B0604020104020204" pitchFamily="34" charset="0"/>
          </a:endParaRPr>
        </a:p>
      </dgm:t>
    </dgm:pt>
    <dgm:pt modelId="{5CC4878A-1191-405B-97E2-A482154E4389}" type="parTrans" cxnId="{02F16B25-D466-44F2-8B74-CC2ADC5255C6}">
      <dgm:prSet/>
      <dgm:spPr/>
      <dgm:t>
        <a:bodyPr/>
        <a:lstStyle/>
        <a:p>
          <a:endParaRPr lang="de-DE"/>
        </a:p>
      </dgm:t>
    </dgm:pt>
    <dgm:pt modelId="{66E4FA82-BEA6-4D24-8D46-EA02AD3BD78A}" type="sibTrans" cxnId="{02F16B25-D466-44F2-8B74-CC2ADC5255C6}">
      <dgm:prSet/>
      <dgm:spPr/>
      <dgm:t>
        <a:bodyPr/>
        <a:lstStyle/>
        <a:p>
          <a:endParaRPr lang="de-DE"/>
        </a:p>
      </dgm:t>
    </dgm:pt>
    <dgm:pt modelId="{058259A1-BC8A-4137-8971-6C050B9BFE03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</a:t>
          </a:r>
          <a:r>
            <a:rPr lang="de-DE" dirty="0" err="1">
              <a:latin typeface="Abadi" panose="020B0604020104020204" pitchFamily="34" charset="0"/>
            </a:rPr>
            <a:t>Calculated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number</a:t>
          </a:r>
          <a:r>
            <a:rPr lang="de-DE" dirty="0">
              <a:latin typeface="Abadi" panose="020B0604020104020204" pitchFamily="34" charset="0"/>
            </a:rPr>
            <a:t> and </a:t>
          </a:r>
          <a:r>
            <a:rPr lang="de-DE" dirty="0" err="1">
              <a:latin typeface="Abadi" panose="020B0604020104020204" pitchFamily="34" charset="0"/>
            </a:rPr>
            <a:t>occurence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of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mission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outcome</a:t>
          </a:r>
          <a:r>
            <a:rPr lang="de-DE" dirty="0">
              <a:latin typeface="Abadi" panose="020B0604020104020204" pitchFamily="34" charset="0"/>
            </a:rPr>
            <a:t> per </a:t>
          </a:r>
          <a:r>
            <a:rPr lang="de-DE" dirty="0" err="1">
              <a:latin typeface="Abadi" panose="020B0604020104020204" pitchFamily="34" charset="0"/>
            </a:rPr>
            <a:t>orbit</a:t>
          </a:r>
          <a:r>
            <a:rPr lang="de-DE" dirty="0">
              <a:latin typeface="Abadi" panose="020B0604020104020204" pitchFamily="34" charset="0"/>
            </a:rPr>
            <a:t> type</a:t>
          </a:r>
        </a:p>
      </dgm:t>
    </dgm:pt>
    <dgm:pt modelId="{AFF3D75B-CE44-4271-B294-274AF97FC736}" type="parTrans" cxnId="{8C8414C4-7893-4659-BB06-12C134F5A446}">
      <dgm:prSet/>
      <dgm:spPr/>
      <dgm:t>
        <a:bodyPr/>
        <a:lstStyle/>
        <a:p>
          <a:endParaRPr lang="de-DE"/>
        </a:p>
      </dgm:t>
    </dgm:pt>
    <dgm:pt modelId="{A17FCA2E-F5F8-4E29-BF83-A6703B372B08}" type="sibTrans" cxnId="{8C8414C4-7893-4659-BB06-12C134F5A446}">
      <dgm:prSet/>
      <dgm:spPr/>
      <dgm:t>
        <a:bodyPr/>
        <a:lstStyle/>
        <a:p>
          <a:endParaRPr lang="de-DE"/>
        </a:p>
      </dgm:t>
    </dgm:pt>
    <dgm:pt modelId="{BED6A594-4A18-422E-9324-EC060B4A3AE9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4. </a:t>
          </a:r>
          <a:r>
            <a:rPr lang="de-DE" dirty="0" err="1">
              <a:latin typeface="Abadi" panose="020B0604020104020204" pitchFamily="34" charset="0"/>
            </a:rPr>
            <a:t>Created</a:t>
          </a:r>
          <a:r>
            <a:rPr lang="de-DE" dirty="0">
              <a:latin typeface="Abadi" panose="020B0604020104020204" pitchFamily="34" charset="0"/>
            </a:rPr>
            <a:t> a </a:t>
          </a:r>
          <a:r>
            <a:rPr lang="de-DE" dirty="0" err="1">
              <a:latin typeface="Abadi" panose="020B0604020104020204" pitchFamily="34" charset="0"/>
            </a:rPr>
            <a:t>landing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outcome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label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from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„Outcome“ </a:t>
          </a:r>
          <a:r>
            <a:rPr lang="de-DE" dirty="0" err="1">
              <a:latin typeface="Abadi" panose="020B0604020104020204" pitchFamily="34" charset="0"/>
            </a:rPr>
            <a:t>column</a:t>
          </a:r>
          <a:endParaRPr lang="de-DE" dirty="0">
            <a:latin typeface="Abadi" panose="020B0604020104020204" pitchFamily="34" charset="0"/>
          </a:endParaRPr>
        </a:p>
      </dgm:t>
    </dgm:pt>
    <dgm:pt modelId="{5E666DDA-F120-48A7-9DF7-E1836A70A7E8}" type="parTrans" cxnId="{D68882FB-4856-4B54-B1C8-E3FBBB21CAED}">
      <dgm:prSet/>
      <dgm:spPr/>
      <dgm:t>
        <a:bodyPr/>
        <a:lstStyle/>
        <a:p>
          <a:endParaRPr lang="de-DE"/>
        </a:p>
      </dgm:t>
    </dgm:pt>
    <dgm:pt modelId="{95BF4CBF-D6C4-4456-8C93-1E6A6C7C5F28}" type="sibTrans" cxnId="{D68882FB-4856-4B54-B1C8-E3FBBB21CAED}">
      <dgm:prSet/>
      <dgm:spPr/>
      <dgm:t>
        <a:bodyPr/>
        <a:lstStyle/>
        <a:p>
          <a:endParaRPr lang="de-DE"/>
        </a:p>
      </dgm:t>
    </dgm:pt>
    <dgm:pt modelId="{66B597BB-262D-4BEE-A655-F0A169C92FC5}" type="pres">
      <dgm:prSet presAssocID="{D8FA8376-94D6-4B0B-B531-A4A3DC7D9C9B}" presName="Name0" presStyleCnt="0">
        <dgm:presLayoutVars>
          <dgm:dir/>
          <dgm:resizeHandles val="exact"/>
        </dgm:presLayoutVars>
      </dgm:prSet>
      <dgm:spPr/>
    </dgm:pt>
    <dgm:pt modelId="{C86BEDC0-3249-4496-9C12-F9B108CEC96D}" type="pres">
      <dgm:prSet presAssocID="{08E4B001-5F31-40E8-AE1E-D72E8E42A43B}" presName="node" presStyleLbl="node1" presStyleIdx="0" presStyleCnt="4" custScaleY="100040">
        <dgm:presLayoutVars>
          <dgm:bulletEnabled val="1"/>
        </dgm:presLayoutVars>
      </dgm:prSet>
      <dgm:spPr/>
    </dgm:pt>
    <dgm:pt modelId="{65AF7F86-DEA8-4AA5-8B49-36D7D0E07367}" type="pres">
      <dgm:prSet presAssocID="{2E085B4E-104A-454E-9453-881D01746A8B}" presName="sibTrans" presStyleLbl="sibTrans1D1" presStyleIdx="0" presStyleCnt="3"/>
      <dgm:spPr/>
    </dgm:pt>
    <dgm:pt modelId="{EF09AD63-FCAB-446F-9F04-A5A0F4000831}" type="pres">
      <dgm:prSet presAssocID="{2E085B4E-104A-454E-9453-881D01746A8B}" presName="connectorText" presStyleLbl="sibTrans1D1" presStyleIdx="0" presStyleCnt="3"/>
      <dgm:spPr/>
    </dgm:pt>
    <dgm:pt modelId="{857EA237-1B3D-4EA6-8489-BD10FCC608AF}" type="pres">
      <dgm:prSet presAssocID="{D0DE0934-0DAE-4870-AAA5-A8C8927D6CBC}" presName="node" presStyleLbl="node1" presStyleIdx="1" presStyleCnt="4">
        <dgm:presLayoutVars>
          <dgm:bulletEnabled val="1"/>
        </dgm:presLayoutVars>
      </dgm:prSet>
      <dgm:spPr/>
    </dgm:pt>
    <dgm:pt modelId="{BCCD148B-C7DA-4A53-87FC-349063B70BE1}" type="pres">
      <dgm:prSet presAssocID="{66E4FA82-BEA6-4D24-8D46-EA02AD3BD78A}" presName="sibTrans" presStyleLbl="sibTrans1D1" presStyleIdx="1" presStyleCnt="3"/>
      <dgm:spPr/>
    </dgm:pt>
    <dgm:pt modelId="{E5AD11FB-1BC7-4CC9-87BC-86FC1E7198C0}" type="pres">
      <dgm:prSet presAssocID="{66E4FA82-BEA6-4D24-8D46-EA02AD3BD78A}" presName="connectorText" presStyleLbl="sibTrans1D1" presStyleIdx="1" presStyleCnt="3"/>
      <dgm:spPr/>
    </dgm:pt>
    <dgm:pt modelId="{B3DE32A6-83D8-4B21-99CE-2160563F552E}" type="pres">
      <dgm:prSet presAssocID="{058259A1-BC8A-4137-8971-6C050B9BFE03}" presName="node" presStyleLbl="node1" presStyleIdx="2" presStyleCnt="4">
        <dgm:presLayoutVars>
          <dgm:bulletEnabled val="1"/>
        </dgm:presLayoutVars>
      </dgm:prSet>
      <dgm:spPr/>
    </dgm:pt>
    <dgm:pt modelId="{4DB456EC-B167-450C-A0AE-D0E2494578E6}" type="pres">
      <dgm:prSet presAssocID="{A17FCA2E-F5F8-4E29-BF83-A6703B372B08}" presName="sibTrans" presStyleLbl="sibTrans1D1" presStyleIdx="2" presStyleCnt="3"/>
      <dgm:spPr/>
    </dgm:pt>
    <dgm:pt modelId="{83B4DDE8-5B08-4E0E-A3B0-18F66C95E9B1}" type="pres">
      <dgm:prSet presAssocID="{A17FCA2E-F5F8-4E29-BF83-A6703B372B08}" presName="connectorText" presStyleLbl="sibTrans1D1" presStyleIdx="2" presStyleCnt="3"/>
      <dgm:spPr/>
    </dgm:pt>
    <dgm:pt modelId="{92D38746-3CEA-4019-96E3-00CFF951EDF4}" type="pres">
      <dgm:prSet presAssocID="{BED6A594-4A18-422E-9324-EC060B4A3AE9}" presName="node" presStyleLbl="node1" presStyleIdx="3" presStyleCnt="4">
        <dgm:presLayoutVars>
          <dgm:bulletEnabled val="1"/>
        </dgm:presLayoutVars>
      </dgm:prSet>
      <dgm:spPr/>
    </dgm:pt>
  </dgm:ptLst>
  <dgm:cxnLst>
    <dgm:cxn modelId="{6562681B-D7D9-4DA6-8695-698E8F2B565A}" type="presOf" srcId="{D8FA8376-94D6-4B0B-B531-A4A3DC7D9C9B}" destId="{66B597BB-262D-4BEE-A655-F0A169C92FC5}" srcOrd="0" destOrd="0" presId="urn:microsoft.com/office/officeart/2005/8/layout/bProcess3"/>
    <dgm:cxn modelId="{02F16B25-D466-44F2-8B74-CC2ADC5255C6}" srcId="{D8FA8376-94D6-4B0B-B531-A4A3DC7D9C9B}" destId="{D0DE0934-0DAE-4870-AAA5-A8C8927D6CBC}" srcOrd="1" destOrd="0" parTransId="{5CC4878A-1191-405B-97E2-A482154E4389}" sibTransId="{66E4FA82-BEA6-4D24-8D46-EA02AD3BD78A}"/>
    <dgm:cxn modelId="{62FFF034-1627-4C98-9E7D-45735FB9D4F1}" type="presOf" srcId="{2E085B4E-104A-454E-9453-881D01746A8B}" destId="{65AF7F86-DEA8-4AA5-8B49-36D7D0E07367}" srcOrd="0" destOrd="0" presId="urn:microsoft.com/office/officeart/2005/8/layout/bProcess3"/>
    <dgm:cxn modelId="{E8976B50-718D-46CD-B2F0-2EA8E12DB35D}" type="presOf" srcId="{A17FCA2E-F5F8-4E29-BF83-A6703B372B08}" destId="{4DB456EC-B167-450C-A0AE-D0E2494578E6}" srcOrd="0" destOrd="0" presId="urn:microsoft.com/office/officeart/2005/8/layout/bProcess3"/>
    <dgm:cxn modelId="{945CE375-793A-43F9-818D-A48496028156}" type="presOf" srcId="{A17FCA2E-F5F8-4E29-BF83-A6703B372B08}" destId="{83B4DDE8-5B08-4E0E-A3B0-18F66C95E9B1}" srcOrd="1" destOrd="0" presId="urn:microsoft.com/office/officeart/2005/8/layout/bProcess3"/>
    <dgm:cxn modelId="{48436686-E4E0-4777-A07F-BBB4F20DFDBC}" type="presOf" srcId="{058259A1-BC8A-4137-8971-6C050B9BFE03}" destId="{B3DE32A6-83D8-4B21-99CE-2160563F552E}" srcOrd="0" destOrd="0" presId="urn:microsoft.com/office/officeart/2005/8/layout/bProcess3"/>
    <dgm:cxn modelId="{10D9E291-A6B6-4B8E-BDC9-943866002F53}" type="presOf" srcId="{BED6A594-4A18-422E-9324-EC060B4A3AE9}" destId="{92D38746-3CEA-4019-96E3-00CFF951EDF4}" srcOrd="0" destOrd="0" presId="urn:microsoft.com/office/officeart/2005/8/layout/bProcess3"/>
    <dgm:cxn modelId="{065E9EB4-CBD7-4CE0-980D-9ED6A441CE10}" type="presOf" srcId="{66E4FA82-BEA6-4D24-8D46-EA02AD3BD78A}" destId="{E5AD11FB-1BC7-4CC9-87BC-86FC1E7198C0}" srcOrd="1" destOrd="0" presId="urn:microsoft.com/office/officeart/2005/8/layout/bProcess3"/>
    <dgm:cxn modelId="{B144A4B9-4D9D-4BD1-9F13-4BD6A5C79420}" type="presOf" srcId="{D0DE0934-0DAE-4870-AAA5-A8C8927D6CBC}" destId="{857EA237-1B3D-4EA6-8489-BD10FCC608AF}" srcOrd="0" destOrd="0" presId="urn:microsoft.com/office/officeart/2005/8/layout/bProcess3"/>
    <dgm:cxn modelId="{8C8414C4-7893-4659-BB06-12C134F5A446}" srcId="{D8FA8376-94D6-4B0B-B531-A4A3DC7D9C9B}" destId="{058259A1-BC8A-4137-8971-6C050B9BFE03}" srcOrd="2" destOrd="0" parTransId="{AFF3D75B-CE44-4271-B294-274AF97FC736}" sibTransId="{A17FCA2E-F5F8-4E29-BF83-A6703B372B08}"/>
    <dgm:cxn modelId="{375C20C5-1154-4926-8CDC-86BFB6169BFD}" type="presOf" srcId="{66E4FA82-BEA6-4D24-8D46-EA02AD3BD78A}" destId="{BCCD148B-C7DA-4A53-87FC-349063B70BE1}" srcOrd="0" destOrd="0" presId="urn:microsoft.com/office/officeart/2005/8/layout/bProcess3"/>
    <dgm:cxn modelId="{CE4C10CD-3CB7-49AE-AF72-65D18071A639}" type="presOf" srcId="{2E085B4E-104A-454E-9453-881D01746A8B}" destId="{EF09AD63-FCAB-446F-9F04-A5A0F4000831}" srcOrd="1" destOrd="0" presId="urn:microsoft.com/office/officeart/2005/8/layout/bProcess3"/>
    <dgm:cxn modelId="{D6E993E9-0E4A-407B-A9FC-380DEC2B23B3}" srcId="{D8FA8376-94D6-4B0B-B531-A4A3DC7D9C9B}" destId="{08E4B001-5F31-40E8-AE1E-D72E8E42A43B}" srcOrd="0" destOrd="0" parTransId="{BDD1DD31-8DAB-4E54-9765-587C909A734C}" sibTransId="{2E085B4E-104A-454E-9453-881D01746A8B}"/>
    <dgm:cxn modelId="{326CF0F1-32B9-47AC-87E4-7EFF949A643C}" type="presOf" srcId="{08E4B001-5F31-40E8-AE1E-D72E8E42A43B}" destId="{C86BEDC0-3249-4496-9C12-F9B108CEC96D}" srcOrd="0" destOrd="0" presId="urn:microsoft.com/office/officeart/2005/8/layout/bProcess3"/>
    <dgm:cxn modelId="{D68882FB-4856-4B54-B1C8-E3FBBB21CAED}" srcId="{D8FA8376-94D6-4B0B-B531-A4A3DC7D9C9B}" destId="{BED6A594-4A18-422E-9324-EC060B4A3AE9}" srcOrd="3" destOrd="0" parTransId="{5E666DDA-F120-48A7-9DF7-E1836A70A7E8}" sibTransId="{95BF4CBF-D6C4-4456-8C93-1E6A6C7C5F28}"/>
    <dgm:cxn modelId="{215E5B98-2FCF-4D1B-B8C7-54E41ED74AD0}" type="presParOf" srcId="{66B597BB-262D-4BEE-A655-F0A169C92FC5}" destId="{C86BEDC0-3249-4496-9C12-F9B108CEC96D}" srcOrd="0" destOrd="0" presId="urn:microsoft.com/office/officeart/2005/8/layout/bProcess3"/>
    <dgm:cxn modelId="{2BCD6194-689F-41A4-B18E-2361A3E1256E}" type="presParOf" srcId="{66B597BB-262D-4BEE-A655-F0A169C92FC5}" destId="{65AF7F86-DEA8-4AA5-8B49-36D7D0E07367}" srcOrd="1" destOrd="0" presId="urn:microsoft.com/office/officeart/2005/8/layout/bProcess3"/>
    <dgm:cxn modelId="{BF32E9BA-C971-412B-AF19-A34BDB81D0C1}" type="presParOf" srcId="{65AF7F86-DEA8-4AA5-8B49-36D7D0E07367}" destId="{EF09AD63-FCAB-446F-9F04-A5A0F4000831}" srcOrd="0" destOrd="0" presId="urn:microsoft.com/office/officeart/2005/8/layout/bProcess3"/>
    <dgm:cxn modelId="{ADCDBB4D-64EA-4AEA-A5C4-1AB612F46BE5}" type="presParOf" srcId="{66B597BB-262D-4BEE-A655-F0A169C92FC5}" destId="{857EA237-1B3D-4EA6-8489-BD10FCC608AF}" srcOrd="2" destOrd="0" presId="urn:microsoft.com/office/officeart/2005/8/layout/bProcess3"/>
    <dgm:cxn modelId="{B866FA8F-F6A5-49D8-AEA0-CAB526D27B78}" type="presParOf" srcId="{66B597BB-262D-4BEE-A655-F0A169C92FC5}" destId="{BCCD148B-C7DA-4A53-87FC-349063B70BE1}" srcOrd="3" destOrd="0" presId="urn:microsoft.com/office/officeart/2005/8/layout/bProcess3"/>
    <dgm:cxn modelId="{CAF445AB-15BB-46EC-8C41-45D2070354B5}" type="presParOf" srcId="{BCCD148B-C7DA-4A53-87FC-349063B70BE1}" destId="{E5AD11FB-1BC7-4CC9-87BC-86FC1E7198C0}" srcOrd="0" destOrd="0" presId="urn:microsoft.com/office/officeart/2005/8/layout/bProcess3"/>
    <dgm:cxn modelId="{27FFE71C-732A-4935-9358-D17EBE616C0F}" type="presParOf" srcId="{66B597BB-262D-4BEE-A655-F0A169C92FC5}" destId="{B3DE32A6-83D8-4B21-99CE-2160563F552E}" srcOrd="4" destOrd="0" presId="urn:microsoft.com/office/officeart/2005/8/layout/bProcess3"/>
    <dgm:cxn modelId="{DC3A7534-7487-4591-9587-3E046A534254}" type="presParOf" srcId="{66B597BB-262D-4BEE-A655-F0A169C92FC5}" destId="{4DB456EC-B167-450C-A0AE-D0E2494578E6}" srcOrd="5" destOrd="0" presId="urn:microsoft.com/office/officeart/2005/8/layout/bProcess3"/>
    <dgm:cxn modelId="{BC143E7C-493B-4AD9-A8FB-4CC874395C2F}" type="presParOf" srcId="{4DB456EC-B167-450C-A0AE-D0E2494578E6}" destId="{83B4DDE8-5B08-4E0E-A3B0-18F66C95E9B1}" srcOrd="0" destOrd="0" presId="urn:microsoft.com/office/officeart/2005/8/layout/bProcess3"/>
    <dgm:cxn modelId="{9D1EBF15-942A-4293-BD0C-9481AC15879A}" type="presParOf" srcId="{66B597BB-262D-4BEE-A655-F0A169C92FC5}" destId="{92D38746-3CEA-4019-96E3-00CFF951EDF4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CCD55E-797E-4E62-9546-2075A3C9085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7D7BEF-3CC3-4DCF-95DC-E7AC160830A6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Marked</a:t>
          </a:r>
          <a:r>
            <a:rPr lang="de-DE" dirty="0">
              <a:latin typeface="Abadi" panose="020B0604020104020204" pitchFamily="34" charset="0"/>
            </a:rPr>
            <a:t> all launch </a:t>
          </a:r>
          <a:r>
            <a:rPr lang="de-DE" dirty="0" err="1">
              <a:latin typeface="Abadi" panose="020B0604020104020204" pitchFamily="34" charset="0"/>
            </a:rPr>
            <a:t>sites</a:t>
          </a:r>
          <a:r>
            <a:rPr lang="de-DE" dirty="0">
              <a:latin typeface="Abadi" panose="020B0604020104020204" pitchFamily="34" charset="0"/>
            </a:rPr>
            <a:t> on </a:t>
          </a:r>
          <a:r>
            <a:rPr lang="de-DE" dirty="0" err="1">
              <a:latin typeface="Abadi" panose="020B0604020104020204" pitchFamily="34" charset="0"/>
            </a:rPr>
            <a:t>Map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using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circles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with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labels</a:t>
          </a:r>
          <a:r>
            <a:rPr lang="de-DE" dirty="0">
              <a:latin typeface="Abadi" panose="020B0604020104020204" pitchFamily="34" charset="0"/>
            </a:rPr>
            <a:t> and </a:t>
          </a:r>
          <a:r>
            <a:rPr lang="de-DE" dirty="0" err="1">
              <a:latin typeface="Abadi" panose="020B0604020104020204" pitchFamily="34" charset="0"/>
            </a:rPr>
            <a:t>markers</a:t>
          </a:r>
          <a:endParaRPr lang="de-DE" dirty="0">
            <a:latin typeface="Abadi" panose="020B0604020104020204" pitchFamily="34" charset="0"/>
          </a:endParaRPr>
        </a:p>
      </dgm:t>
    </dgm:pt>
    <dgm:pt modelId="{2B3CC96A-2D8A-40BE-9EE8-55D28B39320A}" type="parTrans" cxnId="{2355A0C7-815B-4C75-9710-3A703ECDE67E}">
      <dgm:prSet/>
      <dgm:spPr/>
      <dgm:t>
        <a:bodyPr/>
        <a:lstStyle/>
        <a:p>
          <a:endParaRPr lang="de-DE"/>
        </a:p>
      </dgm:t>
    </dgm:pt>
    <dgm:pt modelId="{BE4CD0E3-4F7A-412F-AC82-BD2F135FB4BA}" type="sibTrans" cxnId="{2355A0C7-815B-4C75-9710-3A703ECDE67E}">
      <dgm:prSet/>
      <dgm:spPr/>
      <dgm:t>
        <a:bodyPr/>
        <a:lstStyle/>
        <a:p>
          <a:endParaRPr lang="de-DE"/>
        </a:p>
      </dgm:t>
    </dgm:pt>
    <dgm:pt modelId="{51B05CA2-FBBD-4015-AEF1-DFB69F4455BA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Marked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success</a:t>
          </a:r>
          <a:r>
            <a:rPr lang="de-DE" dirty="0">
              <a:latin typeface="Abadi" panose="020B0604020104020204" pitchFamily="34" charset="0"/>
            </a:rPr>
            <a:t>/</a:t>
          </a:r>
          <a:r>
            <a:rPr lang="de-DE" dirty="0" err="1">
              <a:latin typeface="Abadi" panose="020B0604020104020204" pitchFamily="34" charset="0"/>
            </a:rPr>
            <a:t>failed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launches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for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each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site</a:t>
          </a:r>
          <a:r>
            <a:rPr lang="de-DE" dirty="0">
              <a:latin typeface="Abadi" panose="020B0604020104020204" pitchFamily="34" charset="0"/>
            </a:rPr>
            <a:t> on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map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using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marker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clusters</a:t>
          </a:r>
          <a:endParaRPr lang="de-DE" dirty="0">
            <a:latin typeface="Abadi" panose="020B0604020104020204" pitchFamily="34" charset="0"/>
          </a:endParaRPr>
        </a:p>
      </dgm:t>
    </dgm:pt>
    <dgm:pt modelId="{787EB8F2-A0E6-4EA9-8E03-BC4505BCA796}" type="parTrans" cxnId="{6A8F51B5-BC11-482C-ACF9-2BC73711891B}">
      <dgm:prSet/>
      <dgm:spPr/>
      <dgm:t>
        <a:bodyPr/>
        <a:lstStyle/>
        <a:p>
          <a:endParaRPr lang="de-DE"/>
        </a:p>
      </dgm:t>
    </dgm:pt>
    <dgm:pt modelId="{89184D31-1A73-4B3A-BDEA-B2A05DC29634}" type="sibTrans" cxnId="{6A8F51B5-BC11-482C-ACF9-2BC73711891B}">
      <dgm:prSet/>
      <dgm:spPr/>
      <dgm:t>
        <a:bodyPr/>
        <a:lstStyle/>
        <a:p>
          <a:endParaRPr lang="de-DE"/>
        </a:p>
      </dgm:t>
    </dgm:pt>
    <dgm:pt modelId="{EA4FE388-AAFC-4872-B20B-E0F7AE7901FD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</a:t>
          </a:r>
          <a:r>
            <a:rPr lang="de-DE" dirty="0" err="1">
              <a:latin typeface="Abadi" panose="020B0604020104020204" pitchFamily="34" charset="0"/>
            </a:rPr>
            <a:t>Calculated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distances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between</a:t>
          </a:r>
          <a:r>
            <a:rPr lang="de-DE" dirty="0">
              <a:latin typeface="Abadi" panose="020B0604020104020204" pitchFamily="34" charset="0"/>
            </a:rPr>
            <a:t> a launch </a:t>
          </a:r>
          <a:r>
            <a:rPr lang="de-DE" dirty="0" err="1">
              <a:latin typeface="Abadi" panose="020B0604020104020204" pitchFamily="34" charset="0"/>
            </a:rPr>
            <a:t>site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to</a:t>
          </a:r>
          <a:r>
            <a:rPr lang="de-DE" dirty="0">
              <a:latin typeface="Abadi" panose="020B0604020104020204" pitchFamily="34" charset="0"/>
            </a:rPr>
            <a:t> ist </a:t>
          </a:r>
          <a:r>
            <a:rPr lang="de-DE" dirty="0" err="1">
              <a:latin typeface="Abadi" panose="020B0604020104020204" pitchFamily="34" charset="0"/>
            </a:rPr>
            <a:t>proximities</a:t>
          </a:r>
          <a:r>
            <a:rPr lang="de-DE" dirty="0">
              <a:latin typeface="Abadi" panose="020B0604020104020204" pitchFamily="34" charset="0"/>
            </a:rPr>
            <a:t> (</a:t>
          </a:r>
          <a:r>
            <a:rPr lang="de-DE" dirty="0" err="1">
              <a:latin typeface="Abadi" panose="020B0604020104020204" pitchFamily="34" charset="0"/>
            </a:rPr>
            <a:t>railroads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highways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cities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coastline</a:t>
          </a:r>
          <a:r>
            <a:rPr lang="de-DE" dirty="0">
              <a:latin typeface="Abadi" panose="020B0604020104020204" pitchFamily="34" charset="0"/>
            </a:rPr>
            <a:t>)</a:t>
          </a:r>
        </a:p>
      </dgm:t>
    </dgm:pt>
    <dgm:pt modelId="{36A9AFB0-18AE-4802-9F2F-5B35BC8D1BEE}" type="parTrans" cxnId="{07B69EF0-F73F-4292-B705-298F44DD6836}">
      <dgm:prSet/>
      <dgm:spPr/>
      <dgm:t>
        <a:bodyPr/>
        <a:lstStyle/>
        <a:p>
          <a:endParaRPr lang="de-DE"/>
        </a:p>
      </dgm:t>
    </dgm:pt>
    <dgm:pt modelId="{88EC430B-4BDF-434A-BD31-B0E2A028E47F}" type="sibTrans" cxnId="{07B69EF0-F73F-4292-B705-298F44DD6836}">
      <dgm:prSet/>
      <dgm:spPr/>
      <dgm:t>
        <a:bodyPr/>
        <a:lstStyle/>
        <a:p>
          <a:endParaRPr lang="de-DE"/>
        </a:p>
      </dgm:t>
    </dgm:pt>
    <dgm:pt modelId="{9D3D27E3-69C5-4365-849F-BE5904313582}" type="pres">
      <dgm:prSet presAssocID="{8ACCD55E-797E-4E62-9546-2075A3C9085A}" presName="Name0" presStyleCnt="0">
        <dgm:presLayoutVars>
          <dgm:dir/>
          <dgm:resizeHandles val="exact"/>
        </dgm:presLayoutVars>
      </dgm:prSet>
      <dgm:spPr/>
    </dgm:pt>
    <dgm:pt modelId="{791E3DBC-4913-4023-ADD6-36E224DB4E38}" type="pres">
      <dgm:prSet presAssocID="{307D7BEF-3CC3-4DCF-95DC-E7AC160830A6}" presName="node" presStyleLbl="node1" presStyleIdx="0" presStyleCnt="3">
        <dgm:presLayoutVars>
          <dgm:bulletEnabled val="1"/>
        </dgm:presLayoutVars>
      </dgm:prSet>
      <dgm:spPr/>
    </dgm:pt>
    <dgm:pt modelId="{D035C5C7-AE06-40F0-AAD0-B32A440106D3}" type="pres">
      <dgm:prSet presAssocID="{BE4CD0E3-4F7A-412F-AC82-BD2F135FB4BA}" presName="sibTrans" presStyleLbl="sibTrans1D1" presStyleIdx="0" presStyleCnt="2"/>
      <dgm:spPr/>
    </dgm:pt>
    <dgm:pt modelId="{F036F946-0F89-4FA6-B73F-A301B5AA04C8}" type="pres">
      <dgm:prSet presAssocID="{BE4CD0E3-4F7A-412F-AC82-BD2F135FB4BA}" presName="connectorText" presStyleLbl="sibTrans1D1" presStyleIdx="0" presStyleCnt="2"/>
      <dgm:spPr/>
    </dgm:pt>
    <dgm:pt modelId="{E631D1A0-1CC0-4CC8-8B5D-EEE9256B8166}" type="pres">
      <dgm:prSet presAssocID="{51B05CA2-FBBD-4015-AEF1-DFB69F4455BA}" presName="node" presStyleLbl="node1" presStyleIdx="1" presStyleCnt="3">
        <dgm:presLayoutVars>
          <dgm:bulletEnabled val="1"/>
        </dgm:presLayoutVars>
      </dgm:prSet>
      <dgm:spPr/>
    </dgm:pt>
    <dgm:pt modelId="{D01C4F62-78D9-4C24-A6FD-4721127868BE}" type="pres">
      <dgm:prSet presAssocID="{89184D31-1A73-4B3A-BDEA-B2A05DC29634}" presName="sibTrans" presStyleLbl="sibTrans1D1" presStyleIdx="1" presStyleCnt="2"/>
      <dgm:spPr/>
    </dgm:pt>
    <dgm:pt modelId="{4E1C0FCE-AE4B-4F62-8133-CABAB52694AB}" type="pres">
      <dgm:prSet presAssocID="{89184D31-1A73-4B3A-BDEA-B2A05DC29634}" presName="connectorText" presStyleLbl="sibTrans1D1" presStyleIdx="1" presStyleCnt="2"/>
      <dgm:spPr/>
    </dgm:pt>
    <dgm:pt modelId="{E0BA35A5-F587-4A6D-B039-703291FEDD76}" type="pres">
      <dgm:prSet presAssocID="{EA4FE388-AAFC-4872-B20B-E0F7AE7901FD}" presName="node" presStyleLbl="node1" presStyleIdx="2" presStyleCnt="3" custLinFactNeighborX="87" custLinFactNeighborY="2919">
        <dgm:presLayoutVars>
          <dgm:bulletEnabled val="1"/>
        </dgm:presLayoutVars>
      </dgm:prSet>
      <dgm:spPr/>
    </dgm:pt>
  </dgm:ptLst>
  <dgm:cxnLst>
    <dgm:cxn modelId="{F8C4660F-4194-4B0C-8F9C-657F384382E9}" type="presOf" srcId="{89184D31-1A73-4B3A-BDEA-B2A05DC29634}" destId="{D01C4F62-78D9-4C24-A6FD-4721127868BE}" srcOrd="0" destOrd="0" presId="urn:microsoft.com/office/officeart/2005/8/layout/bProcess3"/>
    <dgm:cxn modelId="{11B9B31B-255F-4310-9050-490BC6D10D9D}" type="presOf" srcId="{8ACCD55E-797E-4E62-9546-2075A3C9085A}" destId="{9D3D27E3-69C5-4365-849F-BE5904313582}" srcOrd="0" destOrd="0" presId="urn:microsoft.com/office/officeart/2005/8/layout/bProcess3"/>
    <dgm:cxn modelId="{564D0A21-3051-40C7-9D92-B67427F4E84D}" type="presOf" srcId="{BE4CD0E3-4F7A-412F-AC82-BD2F135FB4BA}" destId="{D035C5C7-AE06-40F0-AAD0-B32A440106D3}" srcOrd="0" destOrd="0" presId="urn:microsoft.com/office/officeart/2005/8/layout/bProcess3"/>
    <dgm:cxn modelId="{F0451866-4479-4686-9AD8-C3798805746F}" type="presOf" srcId="{51B05CA2-FBBD-4015-AEF1-DFB69F4455BA}" destId="{E631D1A0-1CC0-4CC8-8B5D-EEE9256B8166}" srcOrd="0" destOrd="0" presId="urn:microsoft.com/office/officeart/2005/8/layout/bProcess3"/>
    <dgm:cxn modelId="{6A8F51B5-BC11-482C-ACF9-2BC73711891B}" srcId="{8ACCD55E-797E-4E62-9546-2075A3C9085A}" destId="{51B05CA2-FBBD-4015-AEF1-DFB69F4455BA}" srcOrd="1" destOrd="0" parTransId="{787EB8F2-A0E6-4EA9-8E03-BC4505BCA796}" sibTransId="{89184D31-1A73-4B3A-BDEA-B2A05DC29634}"/>
    <dgm:cxn modelId="{B1F142BB-756C-4F76-94EE-28AE5247C3DB}" type="presOf" srcId="{EA4FE388-AAFC-4872-B20B-E0F7AE7901FD}" destId="{E0BA35A5-F587-4A6D-B039-703291FEDD76}" srcOrd="0" destOrd="0" presId="urn:microsoft.com/office/officeart/2005/8/layout/bProcess3"/>
    <dgm:cxn modelId="{2355A0C7-815B-4C75-9710-3A703ECDE67E}" srcId="{8ACCD55E-797E-4E62-9546-2075A3C9085A}" destId="{307D7BEF-3CC3-4DCF-95DC-E7AC160830A6}" srcOrd="0" destOrd="0" parTransId="{2B3CC96A-2D8A-40BE-9EE8-55D28B39320A}" sibTransId="{BE4CD0E3-4F7A-412F-AC82-BD2F135FB4BA}"/>
    <dgm:cxn modelId="{2889C7D7-3EE8-466D-A6C3-8B792B2A90DD}" type="presOf" srcId="{307D7BEF-3CC3-4DCF-95DC-E7AC160830A6}" destId="{791E3DBC-4913-4023-ADD6-36E224DB4E38}" srcOrd="0" destOrd="0" presId="urn:microsoft.com/office/officeart/2005/8/layout/bProcess3"/>
    <dgm:cxn modelId="{07B69EF0-F73F-4292-B705-298F44DD6836}" srcId="{8ACCD55E-797E-4E62-9546-2075A3C9085A}" destId="{EA4FE388-AAFC-4872-B20B-E0F7AE7901FD}" srcOrd="2" destOrd="0" parTransId="{36A9AFB0-18AE-4802-9F2F-5B35BC8D1BEE}" sibTransId="{88EC430B-4BDF-434A-BD31-B0E2A028E47F}"/>
    <dgm:cxn modelId="{FAD7BDF9-C5BC-4E57-88D6-DD9868E1C5D4}" type="presOf" srcId="{89184D31-1A73-4B3A-BDEA-B2A05DC29634}" destId="{4E1C0FCE-AE4B-4F62-8133-CABAB52694AB}" srcOrd="1" destOrd="0" presId="urn:microsoft.com/office/officeart/2005/8/layout/bProcess3"/>
    <dgm:cxn modelId="{4A6858FD-081D-4F6E-9AA5-B84AF26129B3}" type="presOf" srcId="{BE4CD0E3-4F7A-412F-AC82-BD2F135FB4BA}" destId="{F036F946-0F89-4FA6-B73F-A301B5AA04C8}" srcOrd="1" destOrd="0" presId="urn:microsoft.com/office/officeart/2005/8/layout/bProcess3"/>
    <dgm:cxn modelId="{5DFA73FB-485B-43D1-967C-E4612573B7C0}" type="presParOf" srcId="{9D3D27E3-69C5-4365-849F-BE5904313582}" destId="{791E3DBC-4913-4023-ADD6-36E224DB4E38}" srcOrd="0" destOrd="0" presId="urn:microsoft.com/office/officeart/2005/8/layout/bProcess3"/>
    <dgm:cxn modelId="{8DB1CE41-F0E7-4D14-81D4-B1EFA6A93C94}" type="presParOf" srcId="{9D3D27E3-69C5-4365-849F-BE5904313582}" destId="{D035C5C7-AE06-40F0-AAD0-B32A440106D3}" srcOrd="1" destOrd="0" presId="urn:microsoft.com/office/officeart/2005/8/layout/bProcess3"/>
    <dgm:cxn modelId="{4915C2B3-3188-4E9E-8008-F7B97FCF6968}" type="presParOf" srcId="{D035C5C7-AE06-40F0-AAD0-B32A440106D3}" destId="{F036F946-0F89-4FA6-B73F-A301B5AA04C8}" srcOrd="0" destOrd="0" presId="urn:microsoft.com/office/officeart/2005/8/layout/bProcess3"/>
    <dgm:cxn modelId="{06CF2C7D-DDD1-4993-9055-7AB395F9C7E6}" type="presParOf" srcId="{9D3D27E3-69C5-4365-849F-BE5904313582}" destId="{E631D1A0-1CC0-4CC8-8B5D-EEE9256B8166}" srcOrd="2" destOrd="0" presId="urn:microsoft.com/office/officeart/2005/8/layout/bProcess3"/>
    <dgm:cxn modelId="{3E9E5CBE-B2D8-4AA2-B06B-12F09E51BB32}" type="presParOf" srcId="{9D3D27E3-69C5-4365-849F-BE5904313582}" destId="{D01C4F62-78D9-4C24-A6FD-4721127868BE}" srcOrd="3" destOrd="0" presId="urn:microsoft.com/office/officeart/2005/8/layout/bProcess3"/>
    <dgm:cxn modelId="{EDAF10B8-41AB-4EE7-8BAE-82416DE40010}" type="presParOf" srcId="{D01C4F62-78D9-4C24-A6FD-4721127868BE}" destId="{4E1C0FCE-AE4B-4F62-8133-CABAB52694AB}" srcOrd="0" destOrd="0" presId="urn:microsoft.com/office/officeart/2005/8/layout/bProcess3"/>
    <dgm:cxn modelId="{995AF0EC-C816-403A-88F8-46D9E77AE359}" type="presParOf" srcId="{9D3D27E3-69C5-4365-849F-BE5904313582}" destId="{E0BA35A5-F587-4A6D-B039-703291FEDD76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389E88-94DE-B341-8F57-A0D6F2B0DC9F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3F80BBD-CF41-FF42-B858-AAABE46A9021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Created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numpy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array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with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class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values</a:t>
          </a:r>
          <a:endParaRPr lang="de-DE" dirty="0">
            <a:latin typeface="Abadi" panose="020B0604020104020204" pitchFamily="34" charset="0"/>
          </a:endParaRPr>
        </a:p>
      </dgm:t>
    </dgm:pt>
    <dgm:pt modelId="{0FABDA4E-08F1-5940-A496-FFFB11EACE0B}" type="parTrans" cxnId="{2E100753-D3D7-7C4F-A5FF-A448253B2607}">
      <dgm:prSet/>
      <dgm:spPr/>
      <dgm:t>
        <a:bodyPr/>
        <a:lstStyle/>
        <a:p>
          <a:endParaRPr lang="de-DE"/>
        </a:p>
      </dgm:t>
    </dgm:pt>
    <dgm:pt modelId="{EB38034E-7D13-D14C-BA2C-7A3E09C48EB1}" type="sibTrans" cxnId="{2E100753-D3D7-7C4F-A5FF-A448253B2607}">
      <dgm:prSet/>
      <dgm:spPr/>
      <dgm:t>
        <a:bodyPr/>
        <a:lstStyle/>
        <a:p>
          <a:endParaRPr lang="de-DE"/>
        </a:p>
      </dgm:t>
    </dgm:pt>
    <dgm:pt modelId="{D425AB9F-47DA-3342-9926-0B1FB2099FAA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Standardized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data</a:t>
          </a:r>
          <a:endParaRPr lang="de-DE" dirty="0">
            <a:latin typeface="Abadi" panose="020B0604020104020204" pitchFamily="34" charset="0"/>
          </a:endParaRPr>
        </a:p>
      </dgm:t>
    </dgm:pt>
    <dgm:pt modelId="{3615B8A3-B67D-9246-9CEE-AF8463E361C2}" type="parTrans" cxnId="{0D2F1F5E-DC54-3349-ACC1-581DA6D839E1}">
      <dgm:prSet/>
      <dgm:spPr/>
      <dgm:t>
        <a:bodyPr/>
        <a:lstStyle/>
        <a:p>
          <a:endParaRPr lang="de-DE"/>
        </a:p>
      </dgm:t>
    </dgm:pt>
    <dgm:pt modelId="{68380235-ED50-014A-A50D-FBA554140873}" type="sibTrans" cxnId="{0D2F1F5E-DC54-3349-ACC1-581DA6D839E1}">
      <dgm:prSet/>
      <dgm:spPr/>
      <dgm:t>
        <a:bodyPr/>
        <a:lstStyle/>
        <a:p>
          <a:endParaRPr lang="de-DE"/>
        </a:p>
      </dgm:t>
    </dgm:pt>
    <dgm:pt modelId="{8A76FE37-0031-814A-8FC1-07E5F551F5FF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Split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data</a:t>
          </a:r>
          <a:r>
            <a:rPr lang="de-DE" dirty="0">
              <a:latin typeface="Abadi" panose="020B0604020104020204" pitchFamily="34" charset="0"/>
            </a:rPr>
            <a:t> (Train/Test </a:t>
          </a:r>
          <a:r>
            <a:rPr lang="de-DE" dirty="0" err="1">
              <a:latin typeface="Abadi" panose="020B0604020104020204" pitchFamily="34" charset="0"/>
            </a:rPr>
            <a:t>split</a:t>
          </a:r>
          <a:r>
            <a:rPr lang="de-DE" dirty="0">
              <a:latin typeface="Abadi" panose="020B0604020104020204" pitchFamily="34" charset="0"/>
            </a:rPr>
            <a:t>)</a:t>
          </a:r>
        </a:p>
      </dgm:t>
    </dgm:pt>
    <dgm:pt modelId="{EC2F815B-9538-8544-9DE1-6F40A06F74F7}" type="parTrans" cxnId="{D0B77D45-9FD8-894E-AEC1-29E036A5F50A}">
      <dgm:prSet/>
      <dgm:spPr/>
      <dgm:t>
        <a:bodyPr/>
        <a:lstStyle/>
        <a:p>
          <a:endParaRPr lang="de-DE"/>
        </a:p>
      </dgm:t>
    </dgm:pt>
    <dgm:pt modelId="{C7125E5D-8DCD-D04B-8ECA-5EA92CE66C7A}" type="sibTrans" cxnId="{D0B77D45-9FD8-894E-AEC1-29E036A5F50A}">
      <dgm:prSet/>
      <dgm:spPr/>
      <dgm:t>
        <a:bodyPr/>
        <a:lstStyle/>
        <a:p>
          <a:endParaRPr lang="de-DE"/>
        </a:p>
      </dgm:t>
    </dgm:pt>
    <dgm:pt modelId="{0099B789-2A4B-3747-AA4B-1380CBC62738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4. </a:t>
          </a:r>
          <a:r>
            <a:rPr lang="de-DE" dirty="0" err="1">
              <a:latin typeface="Abadi" panose="020B0604020104020204" pitchFamily="34" charset="0"/>
            </a:rPr>
            <a:t>Created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machine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learning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objects</a:t>
          </a:r>
          <a:r>
            <a:rPr lang="de-DE" dirty="0">
              <a:latin typeface="Abadi" panose="020B0604020104020204" pitchFamily="34" charset="0"/>
            </a:rPr>
            <a:t> (</a:t>
          </a:r>
          <a:r>
            <a:rPr lang="de-DE" dirty="0" err="1">
              <a:latin typeface="Abadi" panose="020B0604020104020204" pitchFamily="34" charset="0"/>
            </a:rPr>
            <a:t>logistic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regression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svm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decision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tree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knn</a:t>
          </a:r>
          <a:r>
            <a:rPr lang="de-DE" dirty="0">
              <a:latin typeface="Abadi" panose="020B0604020104020204" pitchFamily="34" charset="0"/>
            </a:rPr>
            <a:t>) </a:t>
          </a:r>
        </a:p>
      </dgm:t>
    </dgm:pt>
    <dgm:pt modelId="{1AE2ADE8-E2A2-8949-A5B3-91E788BA78F0}" type="parTrans" cxnId="{66BFF709-309E-5947-9B9F-FB5F0D6CA6B1}">
      <dgm:prSet/>
      <dgm:spPr/>
      <dgm:t>
        <a:bodyPr/>
        <a:lstStyle/>
        <a:p>
          <a:endParaRPr lang="de-DE"/>
        </a:p>
      </dgm:t>
    </dgm:pt>
    <dgm:pt modelId="{B947A3F3-9A1D-0D4C-88D7-1E264B86CD99}" type="sibTrans" cxnId="{66BFF709-309E-5947-9B9F-FB5F0D6CA6B1}">
      <dgm:prSet/>
      <dgm:spPr/>
      <dgm:t>
        <a:bodyPr/>
        <a:lstStyle/>
        <a:p>
          <a:endParaRPr lang="de-DE"/>
        </a:p>
      </dgm:t>
    </dgm:pt>
    <dgm:pt modelId="{5B3F53B2-30BB-2647-AEC8-6C07FE65836D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5. </a:t>
          </a:r>
          <a:r>
            <a:rPr lang="de-DE" dirty="0" err="1">
              <a:latin typeface="Abadi" panose="020B0604020104020204" pitchFamily="34" charset="0"/>
            </a:rPr>
            <a:t>Used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gridsearch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to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search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for</a:t>
          </a:r>
          <a:r>
            <a:rPr lang="de-DE" dirty="0">
              <a:latin typeface="Abadi" panose="020B0604020104020204" pitchFamily="34" charset="0"/>
            </a:rPr>
            <a:t> optimal </a:t>
          </a:r>
          <a:r>
            <a:rPr lang="de-DE" dirty="0" err="1">
              <a:latin typeface="Abadi" panose="020B0604020104020204" pitchFamily="34" charset="0"/>
            </a:rPr>
            <a:t>parameters</a:t>
          </a:r>
          <a:endParaRPr lang="de-DE" dirty="0">
            <a:latin typeface="Abadi" panose="020B0604020104020204" pitchFamily="34" charset="0"/>
          </a:endParaRPr>
        </a:p>
      </dgm:t>
    </dgm:pt>
    <dgm:pt modelId="{16990632-B49E-2648-A5AB-C3D2DB0FE1C9}" type="parTrans" cxnId="{D96995FF-284A-6244-B53C-141D8326244F}">
      <dgm:prSet/>
      <dgm:spPr/>
      <dgm:t>
        <a:bodyPr/>
        <a:lstStyle/>
        <a:p>
          <a:endParaRPr lang="de-DE"/>
        </a:p>
      </dgm:t>
    </dgm:pt>
    <dgm:pt modelId="{4E693CA0-FAB7-F44B-B542-95097AB04935}" type="sibTrans" cxnId="{D96995FF-284A-6244-B53C-141D8326244F}">
      <dgm:prSet/>
      <dgm:spPr/>
      <dgm:t>
        <a:bodyPr/>
        <a:lstStyle/>
        <a:p>
          <a:endParaRPr lang="de-DE"/>
        </a:p>
      </dgm:t>
    </dgm:pt>
    <dgm:pt modelId="{F5CED096-438F-184E-AE75-CC347553B649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6. </a:t>
          </a:r>
          <a:r>
            <a:rPr lang="de-DE" dirty="0" err="1">
              <a:latin typeface="Abadi" panose="020B0604020104020204" pitchFamily="34" charset="0"/>
            </a:rPr>
            <a:t>Found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method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that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works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best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using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accuracy</a:t>
          </a:r>
          <a:r>
            <a:rPr lang="de-DE" dirty="0">
              <a:latin typeface="Abadi" panose="020B0604020104020204" pitchFamily="34" charset="0"/>
            </a:rPr>
            <a:t> score</a:t>
          </a:r>
        </a:p>
      </dgm:t>
    </dgm:pt>
    <dgm:pt modelId="{5AE436D2-7620-9C45-B5EF-B37CD1C6EE78}" type="parTrans" cxnId="{F90F3CE7-FFD5-8E4B-89FA-8AB554B2078C}">
      <dgm:prSet/>
      <dgm:spPr/>
      <dgm:t>
        <a:bodyPr/>
        <a:lstStyle/>
        <a:p>
          <a:endParaRPr lang="de-DE"/>
        </a:p>
      </dgm:t>
    </dgm:pt>
    <dgm:pt modelId="{A4158482-64A8-1B43-958C-BC2CD8CE4442}" type="sibTrans" cxnId="{F90F3CE7-FFD5-8E4B-89FA-8AB554B2078C}">
      <dgm:prSet/>
      <dgm:spPr/>
      <dgm:t>
        <a:bodyPr/>
        <a:lstStyle/>
        <a:p>
          <a:endParaRPr lang="de-DE"/>
        </a:p>
      </dgm:t>
    </dgm:pt>
    <dgm:pt modelId="{12624F4C-EB0B-B94F-9256-312310EEB4BC}" type="pres">
      <dgm:prSet presAssocID="{13389E88-94DE-B341-8F57-A0D6F2B0DC9F}" presName="Name0" presStyleCnt="0">
        <dgm:presLayoutVars>
          <dgm:dir/>
          <dgm:resizeHandles val="exact"/>
        </dgm:presLayoutVars>
      </dgm:prSet>
      <dgm:spPr/>
    </dgm:pt>
    <dgm:pt modelId="{DA7F2174-AD0E-C648-8804-85ED9837B6C5}" type="pres">
      <dgm:prSet presAssocID="{53F80BBD-CF41-FF42-B858-AAABE46A9021}" presName="node" presStyleLbl="node1" presStyleIdx="0" presStyleCnt="6">
        <dgm:presLayoutVars>
          <dgm:bulletEnabled val="1"/>
        </dgm:presLayoutVars>
      </dgm:prSet>
      <dgm:spPr/>
    </dgm:pt>
    <dgm:pt modelId="{439268B0-B708-BA45-A442-714E2F17CC58}" type="pres">
      <dgm:prSet presAssocID="{EB38034E-7D13-D14C-BA2C-7A3E09C48EB1}" presName="sibTrans" presStyleLbl="sibTrans1D1" presStyleIdx="0" presStyleCnt="5"/>
      <dgm:spPr/>
    </dgm:pt>
    <dgm:pt modelId="{16570D27-C791-FD49-B8FD-C29B64C8B7A3}" type="pres">
      <dgm:prSet presAssocID="{EB38034E-7D13-D14C-BA2C-7A3E09C48EB1}" presName="connectorText" presStyleLbl="sibTrans1D1" presStyleIdx="0" presStyleCnt="5"/>
      <dgm:spPr/>
    </dgm:pt>
    <dgm:pt modelId="{F611CD08-C30A-D54B-A5A9-FF9AFDD46EED}" type="pres">
      <dgm:prSet presAssocID="{D425AB9F-47DA-3342-9926-0B1FB2099FAA}" presName="node" presStyleLbl="node1" presStyleIdx="1" presStyleCnt="6">
        <dgm:presLayoutVars>
          <dgm:bulletEnabled val="1"/>
        </dgm:presLayoutVars>
      </dgm:prSet>
      <dgm:spPr/>
    </dgm:pt>
    <dgm:pt modelId="{F4AF5CFB-5FDC-D442-A88F-71CB09100666}" type="pres">
      <dgm:prSet presAssocID="{68380235-ED50-014A-A50D-FBA554140873}" presName="sibTrans" presStyleLbl="sibTrans1D1" presStyleIdx="1" presStyleCnt="5"/>
      <dgm:spPr/>
    </dgm:pt>
    <dgm:pt modelId="{CF5A9395-D3B5-494E-AF5E-11DEA4E49F0D}" type="pres">
      <dgm:prSet presAssocID="{68380235-ED50-014A-A50D-FBA554140873}" presName="connectorText" presStyleLbl="sibTrans1D1" presStyleIdx="1" presStyleCnt="5"/>
      <dgm:spPr/>
    </dgm:pt>
    <dgm:pt modelId="{2D11B228-33EA-A14C-A05B-3F2259ACFFA7}" type="pres">
      <dgm:prSet presAssocID="{8A76FE37-0031-814A-8FC1-07E5F551F5FF}" presName="node" presStyleLbl="node1" presStyleIdx="2" presStyleCnt="6">
        <dgm:presLayoutVars>
          <dgm:bulletEnabled val="1"/>
        </dgm:presLayoutVars>
      </dgm:prSet>
      <dgm:spPr/>
    </dgm:pt>
    <dgm:pt modelId="{B63750B1-62AA-AC4E-94F3-2FC8E70FC946}" type="pres">
      <dgm:prSet presAssocID="{C7125E5D-8DCD-D04B-8ECA-5EA92CE66C7A}" presName="sibTrans" presStyleLbl="sibTrans1D1" presStyleIdx="2" presStyleCnt="5"/>
      <dgm:spPr/>
    </dgm:pt>
    <dgm:pt modelId="{F75C9727-0D2C-F74E-BDB4-5EE62CB028DA}" type="pres">
      <dgm:prSet presAssocID="{C7125E5D-8DCD-D04B-8ECA-5EA92CE66C7A}" presName="connectorText" presStyleLbl="sibTrans1D1" presStyleIdx="2" presStyleCnt="5"/>
      <dgm:spPr/>
    </dgm:pt>
    <dgm:pt modelId="{0D4D96CF-7A33-5E4B-9176-0E944A5FD9B3}" type="pres">
      <dgm:prSet presAssocID="{0099B789-2A4B-3747-AA4B-1380CBC62738}" presName="node" presStyleLbl="node1" presStyleIdx="3" presStyleCnt="6">
        <dgm:presLayoutVars>
          <dgm:bulletEnabled val="1"/>
        </dgm:presLayoutVars>
      </dgm:prSet>
      <dgm:spPr/>
    </dgm:pt>
    <dgm:pt modelId="{36CFBE75-8E52-1A4A-9877-3779C6CFBB98}" type="pres">
      <dgm:prSet presAssocID="{B947A3F3-9A1D-0D4C-88D7-1E264B86CD99}" presName="sibTrans" presStyleLbl="sibTrans1D1" presStyleIdx="3" presStyleCnt="5"/>
      <dgm:spPr/>
    </dgm:pt>
    <dgm:pt modelId="{F025BDF2-E043-6F44-BF55-8AAF01959A29}" type="pres">
      <dgm:prSet presAssocID="{B947A3F3-9A1D-0D4C-88D7-1E264B86CD99}" presName="connectorText" presStyleLbl="sibTrans1D1" presStyleIdx="3" presStyleCnt="5"/>
      <dgm:spPr/>
    </dgm:pt>
    <dgm:pt modelId="{CBFF4361-145B-134C-A14D-E4AD83CF77FA}" type="pres">
      <dgm:prSet presAssocID="{5B3F53B2-30BB-2647-AEC8-6C07FE65836D}" presName="node" presStyleLbl="node1" presStyleIdx="4" presStyleCnt="6">
        <dgm:presLayoutVars>
          <dgm:bulletEnabled val="1"/>
        </dgm:presLayoutVars>
      </dgm:prSet>
      <dgm:spPr/>
    </dgm:pt>
    <dgm:pt modelId="{353A8376-EF16-0842-A845-4B63885CC177}" type="pres">
      <dgm:prSet presAssocID="{4E693CA0-FAB7-F44B-B542-95097AB04935}" presName="sibTrans" presStyleLbl="sibTrans1D1" presStyleIdx="4" presStyleCnt="5"/>
      <dgm:spPr/>
    </dgm:pt>
    <dgm:pt modelId="{CD3DA791-5D8A-2146-A605-9C644E7B5607}" type="pres">
      <dgm:prSet presAssocID="{4E693CA0-FAB7-F44B-B542-95097AB04935}" presName="connectorText" presStyleLbl="sibTrans1D1" presStyleIdx="4" presStyleCnt="5"/>
      <dgm:spPr/>
    </dgm:pt>
    <dgm:pt modelId="{17AC726E-3E09-F547-A41B-BC054BCF82CC}" type="pres">
      <dgm:prSet presAssocID="{F5CED096-438F-184E-AE75-CC347553B649}" presName="node" presStyleLbl="node1" presStyleIdx="5" presStyleCnt="6">
        <dgm:presLayoutVars>
          <dgm:bulletEnabled val="1"/>
        </dgm:presLayoutVars>
      </dgm:prSet>
      <dgm:spPr/>
    </dgm:pt>
  </dgm:ptLst>
  <dgm:cxnLst>
    <dgm:cxn modelId="{66BFF709-309E-5947-9B9F-FB5F0D6CA6B1}" srcId="{13389E88-94DE-B341-8F57-A0D6F2B0DC9F}" destId="{0099B789-2A4B-3747-AA4B-1380CBC62738}" srcOrd="3" destOrd="0" parTransId="{1AE2ADE8-E2A2-8949-A5B3-91E788BA78F0}" sibTransId="{B947A3F3-9A1D-0D4C-88D7-1E264B86CD99}"/>
    <dgm:cxn modelId="{B3167E0C-5C61-D248-B5D1-BDC72F976379}" type="presOf" srcId="{8A76FE37-0031-814A-8FC1-07E5F551F5FF}" destId="{2D11B228-33EA-A14C-A05B-3F2259ACFFA7}" srcOrd="0" destOrd="0" presId="urn:microsoft.com/office/officeart/2005/8/layout/bProcess3"/>
    <dgm:cxn modelId="{9F419015-2CF3-C849-896E-8CDC293C841C}" type="presOf" srcId="{0099B789-2A4B-3747-AA4B-1380CBC62738}" destId="{0D4D96CF-7A33-5E4B-9176-0E944A5FD9B3}" srcOrd="0" destOrd="0" presId="urn:microsoft.com/office/officeart/2005/8/layout/bProcess3"/>
    <dgm:cxn modelId="{E45EE22D-D3F7-F74C-835B-06F4248B344B}" type="presOf" srcId="{13389E88-94DE-B341-8F57-A0D6F2B0DC9F}" destId="{12624F4C-EB0B-B94F-9256-312310EEB4BC}" srcOrd="0" destOrd="0" presId="urn:microsoft.com/office/officeart/2005/8/layout/bProcess3"/>
    <dgm:cxn modelId="{2B39662F-8831-2842-B837-E6E6987A5678}" type="presOf" srcId="{C7125E5D-8DCD-D04B-8ECA-5EA92CE66C7A}" destId="{B63750B1-62AA-AC4E-94F3-2FC8E70FC946}" srcOrd="0" destOrd="0" presId="urn:microsoft.com/office/officeart/2005/8/layout/bProcess3"/>
    <dgm:cxn modelId="{D0B77D45-9FD8-894E-AEC1-29E036A5F50A}" srcId="{13389E88-94DE-B341-8F57-A0D6F2B0DC9F}" destId="{8A76FE37-0031-814A-8FC1-07E5F551F5FF}" srcOrd="2" destOrd="0" parTransId="{EC2F815B-9538-8544-9DE1-6F40A06F74F7}" sibTransId="{C7125E5D-8DCD-D04B-8ECA-5EA92CE66C7A}"/>
    <dgm:cxn modelId="{F745544B-F0B7-1E43-A8D3-A88DC2BD136C}" type="presOf" srcId="{B947A3F3-9A1D-0D4C-88D7-1E264B86CD99}" destId="{36CFBE75-8E52-1A4A-9877-3779C6CFBB98}" srcOrd="0" destOrd="0" presId="urn:microsoft.com/office/officeart/2005/8/layout/bProcess3"/>
    <dgm:cxn modelId="{2E100753-D3D7-7C4F-A5FF-A448253B2607}" srcId="{13389E88-94DE-B341-8F57-A0D6F2B0DC9F}" destId="{53F80BBD-CF41-FF42-B858-AAABE46A9021}" srcOrd="0" destOrd="0" parTransId="{0FABDA4E-08F1-5940-A496-FFFB11EACE0B}" sibTransId="{EB38034E-7D13-D14C-BA2C-7A3E09C48EB1}"/>
    <dgm:cxn modelId="{0D2F1F5E-DC54-3349-ACC1-581DA6D839E1}" srcId="{13389E88-94DE-B341-8F57-A0D6F2B0DC9F}" destId="{D425AB9F-47DA-3342-9926-0B1FB2099FAA}" srcOrd="1" destOrd="0" parTransId="{3615B8A3-B67D-9246-9CEE-AF8463E361C2}" sibTransId="{68380235-ED50-014A-A50D-FBA554140873}"/>
    <dgm:cxn modelId="{0D9E9B62-E77E-0E45-8D9E-5AE10E3CC2E1}" type="presOf" srcId="{68380235-ED50-014A-A50D-FBA554140873}" destId="{F4AF5CFB-5FDC-D442-A88F-71CB09100666}" srcOrd="0" destOrd="0" presId="urn:microsoft.com/office/officeart/2005/8/layout/bProcess3"/>
    <dgm:cxn modelId="{5DD0F062-0D46-E748-AAB2-9F2E17BA71FD}" type="presOf" srcId="{EB38034E-7D13-D14C-BA2C-7A3E09C48EB1}" destId="{16570D27-C791-FD49-B8FD-C29B64C8B7A3}" srcOrd="1" destOrd="0" presId="urn:microsoft.com/office/officeart/2005/8/layout/bProcess3"/>
    <dgm:cxn modelId="{1A9B8D85-7D27-254D-BA38-612A0DCF1CE0}" type="presOf" srcId="{5B3F53B2-30BB-2647-AEC8-6C07FE65836D}" destId="{CBFF4361-145B-134C-A14D-E4AD83CF77FA}" srcOrd="0" destOrd="0" presId="urn:microsoft.com/office/officeart/2005/8/layout/bProcess3"/>
    <dgm:cxn modelId="{9E95878A-2991-5F49-8111-52004C65EDBD}" type="presOf" srcId="{4E693CA0-FAB7-F44B-B542-95097AB04935}" destId="{CD3DA791-5D8A-2146-A605-9C644E7B5607}" srcOrd="1" destOrd="0" presId="urn:microsoft.com/office/officeart/2005/8/layout/bProcess3"/>
    <dgm:cxn modelId="{E327A88E-F320-CD40-99DB-2836EBDEC4A8}" type="presOf" srcId="{C7125E5D-8DCD-D04B-8ECA-5EA92CE66C7A}" destId="{F75C9727-0D2C-F74E-BDB4-5EE62CB028DA}" srcOrd="1" destOrd="0" presId="urn:microsoft.com/office/officeart/2005/8/layout/bProcess3"/>
    <dgm:cxn modelId="{790BA293-A041-1C47-B574-46117AB3D2FE}" type="presOf" srcId="{D425AB9F-47DA-3342-9926-0B1FB2099FAA}" destId="{F611CD08-C30A-D54B-A5A9-FF9AFDD46EED}" srcOrd="0" destOrd="0" presId="urn:microsoft.com/office/officeart/2005/8/layout/bProcess3"/>
    <dgm:cxn modelId="{688F46AB-D681-F245-8E1E-4DDABB922321}" type="presOf" srcId="{4E693CA0-FAB7-F44B-B542-95097AB04935}" destId="{353A8376-EF16-0842-A845-4B63885CC177}" srcOrd="0" destOrd="0" presId="urn:microsoft.com/office/officeart/2005/8/layout/bProcess3"/>
    <dgm:cxn modelId="{D7D016BE-FB66-F245-BF7B-56A7DD6F9728}" type="presOf" srcId="{68380235-ED50-014A-A50D-FBA554140873}" destId="{CF5A9395-D3B5-494E-AF5E-11DEA4E49F0D}" srcOrd="1" destOrd="0" presId="urn:microsoft.com/office/officeart/2005/8/layout/bProcess3"/>
    <dgm:cxn modelId="{C79B42BF-1C7B-384E-A739-3E07AE3BDD21}" type="presOf" srcId="{53F80BBD-CF41-FF42-B858-AAABE46A9021}" destId="{DA7F2174-AD0E-C648-8804-85ED9837B6C5}" srcOrd="0" destOrd="0" presId="urn:microsoft.com/office/officeart/2005/8/layout/bProcess3"/>
    <dgm:cxn modelId="{E8E6EDCE-7007-424A-B563-90C63E7131A2}" type="presOf" srcId="{B947A3F3-9A1D-0D4C-88D7-1E264B86CD99}" destId="{F025BDF2-E043-6F44-BF55-8AAF01959A29}" srcOrd="1" destOrd="0" presId="urn:microsoft.com/office/officeart/2005/8/layout/bProcess3"/>
    <dgm:cxn modelId="{93DE97E1-5319-4844-9CC0-E9D0D5CFA41C}" type="presOf" srcId="{EB38034E-7D13-D14C-BA2C-7A3E09C48EB1}" destId="{439268B0-B708-BA45-A442-714E2F17CC58}" srcOrd="0" destOrd="0" presId="urn:microsoft.com/office/officeart/2005/8/layout/bProcess3"/>
    <dgm:cxn modelId="{F90F3CE7-FFD5-8E4B-89FA-8AB554B2078C}" srcId="{13389E88-94DE-B341-8F57-A0D6F2B0DC9F}" destId="{F5CED096-438F-184E-AE75-CC347553B649}" srcOrd="5" destOrd="0" parTransId="{5AE436D2-7620-9C45-B5EF-B37CD1C6EE78}" sibTransId="{A4158482-64A8-1B43-958C-BC2CD8CE4442}"/>
    <dgm:cxn modelId="{244BE7F1-6E39-3A41-8EB4-26AF3CC7A76C}" type="presOf" srcId="{F5CED096-438F-184E-AE75-CC347553B649}" destId="{17AC726E-3E09-F547-A41B-BC054BCF82CC}" srcOrd="0" destOrd="0" presId="urn:microsoft.com/office/officeart/2005/8/layout/bProcess3"/>
    <dgm:cxn modelId="{D96995FF-284A-6244-B53C-141D8326244F}" srcId="{13389E88-94DE-B341-8F57-A0D6F2B0DC9F}" destId="{5B3F53B2-30BB-2647-AEC8-6C07FE65836D}" srcOrd="4" destOrd="0" parTransId="{16990632-B49E-2648-A5AB-C3D2DB0FE1C9}" sibTransId="{4E693CA0-FAB7-F44B-B542-95097AB04935}"/>
    <dgm:cxn modelId="{017DC4E3-51A3-AC42-A1E2-09D5418081FD}" type="presParOf" srcId="{12624F4C-EB0B-B94F-9256-312310EEB4BC}" destId="{DA7F2174-AD0E-C648-8804-85ED9837B6C5}" srcOrd="0" destOrd="0" presId="urn:microsoft.com/office/officeart/2005/8/layout/bProcess3"/>
    <dgm:cxn modelId="{5E5788F1-E081-964A-A9D4-B7192F4F722E}" type="presParOf" srcId="{12624F4C-EB0B-B94F-9256-312310EEB4BC}" destId="{439268B0-B708-BA45-A442-714E2F17CC58}" srcOrd="1" destOrd="0" presId="urn:microsoft.com/office/officeart/2005/8/layout/bProcess3"/>
    <dgm:cxn modelId="{BCF79478-4042-BC4D-B499-D2546AA6E45B}" type="presParOf" srcId="{439268B0-B708-BA45-A442-714E2F17CC58}" destId="{16570D27-C791-FD49-B8FD-C29B64C8B7A3}" srcOrd="0" destOrd="0" presId="urn:microsoft.com/office/officeart/2005/8/layout/bProcess3"/>
    <dgm:cxn modelId="{CC0CC94F-5FED-7547-8584-9A4A0CC1856A}" type="presParOf" srcId="{12624F4C-EB0B-B94F-9256-312310EEB4BC}" destId="{F611CD08-C30A-D54B-A5A9-FF9AFDD46EED}" srcOrd="2" destOrd="0" presId="urn:microsoft.com/office/officeart/2005/8/layout/bProcess3"/>
    <dgm:cxn modelId="{E27456C3-FA76-8543-B0B8-3C28964D5D24}" type="presParOf" srcId="{12624F4C-EB0B-B94F-9256-312310EEB4BC}" destId="{F4AF5CFB-5FDC-D442-A88F-71CB09100666}" srcOrd="3" destOrd="0" presId="urn:microsoft.com/office/officeart/2005/8/layout/bProcess3"/>
    <dgm:cxn modelId="{3D2FBAD0-5918-AA42-A8B6-256D7BA3C375}" type="presParOf" srcId="{F4AF5CFB-5FDC-D442-A88F-71CB09100666}" destId="{CF5A9395-D3B5-494E-AF5E-11DEA4E49F0D}" srcOrd="0" destOrd="0" presId="urn:microsoft.com/office/officeart/2005/8/layout/bProcess3"/>
    <dgm:cxn modelId="{6947BB13-C132-B045-9996-4DB72BF0DFBE}" type="presParOf" srcId="{12624F4C-EB0B-B94F-9256-312310EEB4BC}" destId="{2D11B228-33EA-A14C-A05B-3F2259ACFFA7}" srcOrd="4" destOrd="0" presId="urn:microsoft.com/office/officeart/2005/8/layout/bProcess3"/>
    <dgm:cxn modelId="{B436AA55-93D9-4B49-B740-AE77B5FE6572}" type="presParOf" srcId="{12624F4C-EB0B-B94F-9256-312310EEB4BC}" destId="{B63750B1-62AA-AC4E-94F3-2FC8E70FC946}" srcOrd="5" destOrd="0" presId="urn:microsoft.com/office/officeart/2005/8/layout/bProcess3"/>
    <dgm:cxn modelId="{6D5A7454-0219-D94F-A806-EEF279305B0F}" type="presParOf" srcId="{B63750B1-62AA-AC4E-94F3-2FC8E70FC946}" destId="{F75C9727-0D2C-F74E-BDB4-5EE62CB028DA}" srcOrd="0" destOrd="0" presId="urn:microsoft.com/office/officeart/2005/8/layout/bProcess3"/>
    <dgm:cxn modelId="{A639D34F-E96D-5A46-A240-8F28CEA7260A}" type="presParOf" srcId="{12624F4C-EB0B-B94F-9256-312310EEB4BC}" destId="{0D4D96CF-7A33-5E4B-9176-0E944A5FD9B3}" srcOrd="6" destOrd="0" presId="urn:microsoft.com/office/officeart/2005/8/layout/bProcess3"/>
    <dgm:cxn modelId="{BDBAFCE2-016A-1C46-922B-0AAA0C19C95E}" type="presParOf" srcId="{12624F4C-EB0B-B94F-9256-312310EEB4BC}" destId="{36CFBE75-8E52-1A4A-9877-3779C6CFBB98}" srcOrd="7" destOrd="0" presId="urn:microsoft.com/office/officeart/2005/8/layout/bProcess3"/>
    <dgm:cxn modelId="{B352BDD0-E685-5441-B484-A2E3532D2A16}" type="presParOf" srcId="{36CFBE75-8E52-1A4A-9877-3779C6CFBB98}" destId="{F025BDF2-E043-6F44-BF55-8AAF01959A29}" srcOrd="0" destOrd="0" presId="urn:microsoft.com/office/officeart/2005/8/layout/bProcess3"/>
    <dgm:cxn modelId="{2730B0F3-A094-A544-93F5-BF510F70550A}" type="presParOf" srcId="{12624F4C-EB0B-B94F-9256-312310EEB4BC}" destId="{CBFF4361-145B-134C-A14D-E4AD83CF77FA}" srcOrd="8" destOrd="0" presId="urn:microsoft.com/office/officeart/2005/8/layout/bProcess3"/>
    <dgm:cxn modelId="{D614C65B-8E95-E746-A87E-22F04FC9D6DA}" type="presParOf" srcId="{12624F4C-EB0B-B94F-9256-312310EEB4BC}" destId="{353A8376-EF16-0842-A845-4B63885CC177}" srcOrd="9" destOrd="0" presId="urn:microsoft.com/office/officeart/2005/8/layout/bProcess3"/>
    <dgm:cxn modelId="{D3E9604B-088B-274D-8EF6-BF8447143FC8}" type="presParOf" srcId="{353A8376-EF16-0842-A845-4B63885CC177}" destId="{CD3DA791-5D8A-2146-A605-9C644E7B5607}" srcOrd="0" destOrd="0" presId="urn:microsoft.com/office/officeart/2005/8/layout/bProcess3"/>
    <dgm:cxn modelId="{FC367FF4-4D50-AE47-80B8-DF5B2C13DE68}" type="presParOf" srcId="{12624F4C-EB0B-B94F-9256-312310EEB4BC}" destId="{17AC726E-3E09-F547-A41B-BC054BCF82CC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89B23-82E6-4B7A-ADE7-0D5CA68DC843}">
      <dsp:nvSpPr>
        <dsp:cNvPr id="0" name=""/>
        <dsp:cNvSpPr/>
      </dsp:nvSpPr>
      <dsp:spPr>
        <a:xfrm>
          <a:off x="2278302" y="1006956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11871" y="1050057"/>
        <a:ext cx="26196" cy="5239"/>
      </dsp:txXfrm>
    </dsp:sp>
    <dsp:sp modelId="{CBE888F0-4E5F-4CBF-A49C-B4D145BA7888}">
      <dsp:nvSpPr>
        <dsp:cNvPr id="0" name=""/>
        <dsp:cNvSpPr/>
      </dsp:nvSpPr>
      <dsp:spPr>
        <a:xfrm>
          <a:off x="2126" y="36928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1. </a:t>
          </a:r>
          <a:r>
            <a:rPr lang="de-DE" sz="1700" kern="1200" dirty="0" err="1">
              <a:latin typeface="Abadi" panose="020B0604020104020204" pitchFamily="34" charset="0"/>
            </a:rPr>
            <a:t>Requested</a:t>
          </a:r>
          <a:r>
            <a:rPr lang="de-DE" sz="1700" kern="1200" dirty="0">
              <a:latin typeface="Abadi" panose="020B0604020104020204" pitchFamily="34" charset="0"/>
            </a:rPr>
            <a:t> Data (</a:t>
          </a:r>
          <a:r>
            <a:rPr lang="de-DE" sz="1700" kern="1200" dirty="0" err="1">
              <a:latin typeface="Abadi" panose="020B0604020104020204" pitchFamily="34" charset="0"/>
            </a:rPr>
            <a:t>from</a:t>
          </a:r>
          <a:r>
            <a:rPr lang="de-DE" sz="1700" kern="1200" dirty="0">
              <a:latin typeface="Abadi" panose="020B0604020104020204" pitchFamily="34" charset="0"/>
            </a:rPr>
            <a:t> SpaceX API)</a:t>
          </a:r>
        </a:p>
      </dsp:txBody>
      <dsp:txXfrm>
        <a:off x="2126" y="369284"/>
        <a:ext cx="2277976" cy="1366785"/>
      </dsp:txXfrm>
    </dsp:sp>
    <dsp:sp modelId="{1AD87EE5-8CFA-4053-A108-BFD752BF8778}">
      <dsp:nvSpPr>
        <dsp:cNvPr id="0" name=""/>
        <dsp:cNvSpPr/>
      </dsp:nvSpPr>
      <dsp:spPr>
        <a:xfrm>
          <a:off x="5080213" y="1006956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313782" y="1050057"/>
        <a:ext cx="26196" cy="5239"/>
      </dsp:txXfrm>
    </dsp:sp>
    <dsp:sp modelId="{9C652401-EC01-4BFD-9D63-4E8E9E331C86}">
      <dsp:nvSpPr>
        <dsp:cNvPr id="0" name=""/>
        <dsp:cNvSpPr/>
      </dsp:nvSpPr>
      <dsp:spPr>
        <a:xfrm>
          <a:off x="2804037" y="36928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2. </a:t>
          </a:r>
          <a:r>
            <a:rPr lang="de-DE" sz="1700" kern="1200" dirty="0" err="1">
              <a:latin typeface="Abadi" panose="020B0604020104020204" pitchFamily="34" charset="0"/>
            </a:rPr>
            <a:t>Received</a:t>
          </a:r>
          <a:r>
            <a:rPr lang="de-DE" sz="1700" kern="1200" dirty="0">
              <a:latin typeface="Abadi" panose="020B0604020104020204" pitchFamily="34" charset="0"/>
            </a:rPr>
            <a:t> .JSON File</a:t>
          </a:r>
        </a:p>
      </dsp:txBody>
      <dsp:txXfrm>
        <a:off x="2804037" y="369284"/>
        <a:ext cx="2277976" cy="1366785"/>
      </dsp:txXfrm>
    </dsp:sp>
    <dsp:sp modelId="{E4E77D34-0289-44C8-9C2A-BEDCC226E217}">
      <dsp:nvSpPr>
        <dsp:cNvPr id="0" name=""/>
        <dsp:cNvSpPr/>
      </dsp:nvSpPr>
      <dsp:spPr>
        <a:xfrm>
          <a:off x="7882123" y="1006956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115692" y="1050057"/>
        <a:ext cx="26196" cy="5239"/>
      </dsp:txXfrm>
    </dsp:sp>
    <dsp:sp modelId="{6AE9934E-3C5C-4C60-9572-F73758166A75}">
      <dsp:nvSpPr>
        <dsp:cNvPr id="0" name=""/>
        <dsp:cNvSpPr/>
      </dsp:nvSpPr>
      <dsp:spPr>
        <a:xfrm>
          <a:off x="5605947" y="36928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3. </a:t>
          </a:r>
          <a:r>
            <a:rPr lang="de-DE" sz="1700" kern="1200" dirty="0" err="1">
              <a:latin typeface="Abadi" panose="020B0604020104020204" pitchFamily="34" charset="0"/>
            </a:rPr>
            <a:t>Turned</a:t>
          </a:r>
          <a:r>
            <a:rPr lang="de-DE" sz="1700" kern="1200" dirty="0">
              <a:latin typeface="Abadi" panose="020B0604020104020204" pitchFamily="34" charset="0"/>
            </a:rPr>
            <a:t> Data </a:t>
          </a:r>
          <a:r>
            <a:rPr lang="de-DE" sz="1700" kern="1200" dirty="0" err="1">
              <a:latin typeface="Abadi" panose="020B0604020104020204" pitchFamily="34" charset="0"/>
            </a:rPr>
            <a:t>into</a:t>
          </a:r>
          <a:r>
            <a:rPr lang="de-DE" sz="1700" kern="1200" dirty="0">
              <a:latin typeface="Abadi" panose="020B0604020104020204" pitchFamily="34" charset="0"/>
            </a:rPr>
            <a:t> Pandas Dataframe </a:t>
          </a:r>
          <a:r>
            <a:rPr lang="de-DE" sz="1700" kern="1200" dirty="0" err="1">
              <a:latin typeface="Abadi" panose="020B0604020104020204" pitchFamily="34" charset="0"/>
            </a:rPr>
            <a:t>using</a:t>
          </a:r>
          <a:r>
            <a:rPr lang="de-DE" sz="1700" kern="1200" dirty="0">
              <a:latin typeface="Abadi" panose="020B0604020104020204" pitchFamily="34" charset="0"/>
            </a:rPr>
            <a:t> .</a:t>
          </a:r>
          <a:r>
            <a:rPr lang="de-DE" sz="1700" kern="1200" dirty="0" err="1">
              <a:latin typeface="Abadi" panose="020B0604020104020204" pitchFamily="34" charset="0"/>
            </a:rPr>
            <a:t>json_normalize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method</a:t>
          </a:r>
          <a:endParaRPr lang="de-DE" sz="1700" kern="1200" dirty="0">
            <a:latin typeface="Abadi" panose="020B0604020104020204" pitchFamily="34" charset="0"/>
          </a:endParaRPr>
        </a:p>
      </dsp:txBody>
      <dsp:txXfrm>
        <a:off x="5605947" y="369284"/>
        <a:ext cx="2277976" cy="1366785"/>
      </dsp:txXfrm>
    </dsp:sp>
    <dsp:sp modelId="{BB2D77BE-B1FC-4A3A-9085-EA5B97154D25}">
      <dsp:nvSpPr>
        <dsp:cNvPr id="0" name=""/>
        <dsp:cNvSpPr/>
      </dsp:nvSpPr>
      <dsp:spPr>
        <a:xfrm>
          <a:off x="1141114" y="1734269"/>
          <a:ext cx="8405731" cy="493334"/>
        </a:xfrm>
        <a:custGeom>
          <a:avLst/>
          <a:gdLst/>
          <a:ahLst/>
          <a:cxnLst/>
          <a:rect l="0" t="0" r="0" b="0"/>
          <a:pathLst>
            <a:path>
              <a:moveTo>
                <a:pt x="8405731" y="0"/>
              </a:moveTo>
              <a:lnTo>
                <a:pt x="8405731" y="263767"/>
              </a:lnTo>
              <a:lnTo>
                <a:pt x="0" y="263767"/>
              </a:lnTo>
              <a:lnTo>
                <a:pt x="0" y="49333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133429" y="1978317"/>
        <a:ext cx="421102" cy="5239"/>
      </dsp:txXfrm>
    </dsp:sp>
    <dsp:sp modelId="{BDD0B1FB-1057-4EDC-ABE9-062D32B2B56F}">
      <dsp:nvSpPr>
        <dsp:cNvPr id="0" name=""/>
        <dsp:cNvSpPr/>
      </dsp:nvSpPr>
      <dsp:spPr>
        <a:xfrm>
          <a:off x="8407858" y="36928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4. </a:t>
          </a:r>
          <a:r>
            <a:rPr lang="de-DE" sz="1700" kern="1200" dirty="0" err="1">
              <a:latin typeface="Abadi" panose="020B0604020104020204" pitchFamily="34" charset="0"/>
            </a:rPr>
            <a:t>Casted</a:t>
          </a:r>
          <a:r>
            <a:rPr lang="de-DE" sz="1700" kern="1200" dirty="0">
              <a:latin typeface="Abadi" panose="020B0604020104020204" pitchFamily="34" charset="0"/>
            </a:rPr>
            <a:t> relevant Data </a:t>
          </a:r>
          <a:r>
            <a:rPr lang="de-DE" sz="1700" kern="1200" dirty="0" err="1">
              <a:latin typeface="Abadi" panose="020B0604020104020204" pitchFamily="34" charset="0"/>
            </a:rPr>
            <a:t>into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Dictionaries</a:t>
          </a:r>
          <a:r>
            <a:rPr lang="de-DE" sz="1700" kern="1200" dirty="0">
              <a:latin typeface="Abadi" panose="020B0604020104020204" pitchFamily="34" charset="0"/>
            </a:rPr>
            <a:t> (Extract relevant Data)</a:t>
          </a:r>
        </a:p>
      </dsp:txBody>
      <dsp:txXfrm>
        <a:off x="8407858" y="369284"/>
        <a:ext cx="2277976" cy="1366785"/>
      </dsp:txXfrm>
    </dsp:sp>
    <dsp:sp modelId="{4A25DAAC-8159-42DC-80F8-B80634C55817}">
      <dsp:nvSpPr>
        <dsp:cNvPr id="0" name=""/>
        <dsp:cNvSpPr/>
      </dsp:nvSpPr>
      <dsp:spPr>
        <a:xfrm>
          <a:off x="2278302" y="2897677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11871" y="2940777"/>
        <a:ext cx="26196" cy="5239"/>
      </dsp:txXfrm>
    </dsp:sp>
    <dsp:sp modelId="{BA0850F5-5624-49E8-B369-AA0284E1E0F0}">
      <dsp:nvSpPr>
        <dsp:cNvPr id="0" name=""/>
        <dsp:cNvSpPr/>
      </dsp:nvSpPr>
      <dsp:spPr>
        <a:xfrm>
          <a:off x="2126" y="226000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5. </a:t>
          </a:r>
          <a:r>
            <a:rPr lang="de-DE" sz="1700" kern="1200" dirty="0" err="1">
              <a:latin typeface="Abadi" panose="020B0604020104020204" pitchFamily="34" charset="0"/>
            </a:rPr>
            <a:t>Casted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Dictionaries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to</a:t>
          </a:r>
          <a:r>
            <a:rPr lang="de-DE" sz="1700" kern="1200" dirty="0">
              <a:latin typeface="Abadi" panose="020B0604020104020204" pitchFamily="34" charset="0"/>
            </a:rPr>
            <a:t> a </a:t>
          </a:r>
          <a:r>
            <a:rPr lang="de-DE" sz="1700" kern="1200" dirty="0" err="1">
              <a:latin typeface="Abadi" panose="020B0604020104020204" pitchFamily="34" charset="0"/>
            </a:rPr>
            <a:t>new</a:t>
          </a:r>
          <a:r>
            <a:rPr lang="de-DE" sz="1700" kern="1200" dirty="0">
              <a:latin typeface="Abadi" panose="020B0604020104020204" pitchFamily="34" charset="0"/>
            </a:rPr>
            <a:t> Dataframe</a:t>
          </a:r>
        </a:p>
      </dsp:txBody>
      <dsp:txXfrm>
        <a:off x="2126" y="2260004"/>
        <a:ext cx="2277976" cy="1366785"/>
      </dsp:txXfrm>
    </dsp:sp>
    <dsp:sp modelId="{8342BD59-5736-4885-A743-E43C709BE3DF}">
      <dsp:nvSpPr>
        <dsp:cNvPr id="0" name=""/>
        <dsp:cNvSpPr/>
      </dsp:nvSpPr>
      <dsp:spPr>
        <a:xfrm>
          <a:off x="5080213" y="2897677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313782" y="2940777"/>
        <a:ext cx="26196" cy="5239"/>
      </dsp:txXfrm>
    </dsp:sp>
    <dsp:sp modelId="{FEC5955F-2140-4E5D-84AE-EEFAD152F27F}">
      <dsp:nvSpPr>
        <dsp:cNvPr id="0" name=""/>
        <dsp:cNvSpPr/>
      </dsp:nvSpPr>
      <dsp:spPr>
        <a:xfrm>
          <a:off x="2804037" y="226000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6. </a:t>
          </a:r>
          <a:r>
            <a:rPr lang="de-DE" sz="1700" kern="1200" dirty="0" err="1">
              <a:latin typeface="Abadi" panose="020B0604020104020204" pitchFamily="34" charset="0"/>
            </a:rPr>
            <a:t>Filtered</a:t>
          </a:r>
          <a:r>
            <a:rPr lang="de-DE" sz="1700" kern="1200" dirty="0">
              <a:latin typeface="Abadi" panose="020B0604020104020204" pitchFamily="34" charset="0"/>
            </a:rPr>
            <a:t> Data (</a:t>
          </a:r>
          <a:r>
            <a:rPr lang="de-DE" sz="1700" kern="1200" dirty="0" err="1">
              <a:latin typeface="Abadi" panose="020B0604020104020204" pitchFamily="34" charset="0"/>
            </a:rPr>
            <a:t>only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include</a:t>
          </a:r>
          <a:r>
            <a:rPr lang="de-DE" sz="1700" kern="1200" dirty="0">
              <a:latin typeface="Abadi" panose="020B0604020104020204" pitchFamily="34" charset="0"/>
            </a:rPr>
            <a:t> Falcon 9 </a:t>
          </a:r>
          <a:r>
            <a:rPr lang="de-DE" sz="1700" kern="1200" dirty="0" err="1">
              <a:latin typeface="Abadi" panose="020B0604020104020204" pitchFamily="34" charset="0"/>
            </a:rPr>
            <a:t>Launches</a:t>
          </a:r>
          <a:r>
            <a:rPr lang="de-DE" sz="1700" kern="1200" dirty="0">
              <a:latin typeface="Abadi" panose="020B0604020104020204" pitchFamily="34" charset="0"/>
            </a:rPr>
            <a:t>)</a:t>
          </a:r>
        </a:p>
      </dsp:txBody>
      <dsp:txXfrm>
        <a:off x="2804037" y="2260004"/>
        <a:ext cx="2277976" cy="1366785"/>
      </dsp:txXfrm>
    </dsp:sp>
    <dsp:sp modelId="{CA5FD336-1D67-48AF-9532-852F7F23F74D}">
      <dsp:nvSpPr>
        <dsp:cNvPr id="0" name=""/>
        <dsp:cNvSpPr/>
      </dsp:nvSpPr>
      <dsp:spPr>
        <a:xfrm>
          <a:off x="5605947" y="226000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7. </a:t>
          </a:r>
          <a:r>
            <a:rPr lang="de-DE" sz="1700" kern="1200" dirty="0" err="1">
              <a:latin typeface="Abadi" panose="020B0604020104020204" pitchFamily="34" charset="0"/>
            </a:rPr>
            <a:t>Imputated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missing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values</a:t>
          </a:r>
          <a:r>
            <a:rPr lang="de-DE" sz="1700" kern="1200" dirty="0">
              <a:latin typeface="Abadi" panose="020B0604020104020204" pitchFamily="34" charset="0"/>
            </a:rPr>
            <a:t> in </a:t>
          </a:r>
          <a:br>
            <a:rPr lang="de-DE" sz="1700" kern="1200" dirty="0">
              <a:latin typeface="Abadi" panose="020B0604020104020204" pitchFamily="34" charset="0"/>
            </a:rPr>
          </a:br>
          <a:r>
            <a:rPr lang="de-DE" sz="1700" kern="1200" dirty="0">
              <a:latin typeface="Abadi" panose="020B0604020104020204" pitchFamily="34" charset="0"/>
            </a:rPr>
            <a:t>“</a:t>
          </a:r>
          <a:r>
            <a:rPr lang="de-DE" sz="1700" kern="1200" dirty="0" err="1">
              <a:latin typeface="Abadi" panose="020B0604020104020204" pitchFamily="34" charset="0"/>
            </a:rPr>
            <a:t>PayloadMass</a:t>
          </a:r>
          <a:r>
            <a:rPr lang="de-DE" sz="1700" kern="1200" dirty="0">
              <a:latin typeface="Abadi" panose="020B0604020104020204" pitchFamily="34" charset="0"/>
            </a:rPr>
            <a:t>“ </a:t>
          </a:r>
          <a:r>
            <a:rPr lang="de-DE" sz="1700" kern="1200" dirty="0" err="1">
              <a:latin typeface="Abadi" panose="020B0604020104020204" pitchFamily="34" charset="0"/>
            </a:rPr>
            <a:t>column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with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mean</a:t>
          </a:r>
          <a:r>
            <a:rPr lang="de-DE" sz="1700" kern="1200" dirty="0">
              <a:latin typeface="Abadi" panose="020B0604020104020204" pitchFamily="34" charset="0"/>
            </a:rPr>
            <a:t> </a:t>
          </a:r>
        </a:p>
      </dsp:txBody>
      <dsp:txXfrm>
        <a:off x="5605947" y="2260004"/>
        <a:ext cx="2277976" cy="1366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505E8-F84F-494A-8F79-3CDBF82A45E0}">
      <dsp:nvSpPr>
        <dsp:cNvPr id="0" name=""/>
        <dsp:cNvSpPr/>
      </dsp:nvSpPr>
      <dsp:spPr>
        <a:xfrm>
          <a:off x="3100814" y="1977023"/>
          <a:ext cx="6005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059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385330" y="2019195"/>
        <a:ext cx="31559" cy="7094"/>
      </dsp:txXfrm>
    </dsp:sp>
    <dsp:sp modelId="{E9591512-FFFB-45E8-8B40-11BC8A3F2C86}">
      <dsp:nvSpPr>
        <dsp:cNvPr id="0" name=""/>
        <dsp:cNvSpPr/>
      </dsp:nvSpPr>
      <dsp:spPr>
        <a:xfrm>
          <a:off x="18218" y="1097424"/>
          <a:ext cx="3084396" cy="185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atin typeface="Abadi" panose="020B0604020104020204" pitchFamily="34" charset="0"/>
            </a:rPr>
            <a:t>1. </a:t>
          </a:r>
          <a:r>
            <a:rPr lang="de-DE" sz="2300" kern="1200" dirty="0" err="1">
              <a:latin typeface="Abadi" panose="020B0604020104020204" pitchFamily="34" charset="0"/>
            </a:rPr>
            <a:t>Requested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the</a:t>
          </a:r>
          <a:r>
            <a:rPr lang="de-DE" sz="2300" kern="1200" dirty="0">
              <a:latin typeface="Abadi" panose="020B0604020104020204" pitchFamily="34" charset="0"/>
            </a:rPr>
            <a:t> Falcon9 Launch Wiki </a:t>
          </a:r>
          <a:r>
            <a:rPr lang="de-DE" sz="2300" kern="1200" dirty="0" err="1">
              <a:latin typeface="Abadi" panose="020B0604020104020204" pitchFamily="34" charset="0"/>
            </a:rPr>
            <a:t>page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from</a:t>
          </a:r>
          <a:r>
            <a:rPr lang="de-DE" sz="2300" kern="1200" dirty="0">
              <a:latin typeface="Abadi" panose="020B0604020104020204" pitchFamily="34" charset="0"/>
            </a:rPr>
            <a:t> ist </a:t>
          </a:r>
          <a:r>
            <a:rPr lang="de-DE" sz="2300" kern="1200" dirty="0" err="1">
              <a:latin typeface="Abadi" panose="020B0604020104020204" pitchFamily="34" charset="0"/>
            </a:rPr>
            <a:t>url</a:t>
          </a:r>
          <a:r>
            <a:rPr lang="de-DE" sz="2300" kern="1200" dirty="0">
              <a:latin typeface="Abadi" panose="020B0604020104020204" pitchFamily="34" charset="0"/>
            </a:rPr>
            <a:t> and </a:t>
          </a:r>
          <a:r>
            <a:rPr lang="de-DE" sz="2300" kern="1200" dirty="0" err="1">
              <a:latin typeface="Abadi" panose="020B0604020104020204" pitchFamily="34" charset="0"/>
            </a:rPr>
            <a:t>stored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it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as</a:t>
          </a:r>
          <a:r>
            <a:rPr lang="de-DE" sz="2300" kern="1200" dirty="0">
              <a:latin typeface="Abadi" panose="020B0604020104020204" pitchFamily="34" charset="0"/>
            </a:rPr>
            <a:t> a </a:t>
          </a:r>
          <a:r>
            <a:rPr lang="de-DE" sz="2300" kern="1200" dirty="0" err="1">
              <a:latin typeface="Abadi" panose="020B0604020104020204" pitchFamily="34" charset="0"/>
            </a:rPr>
            <a:t>BeautifulSoup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object</a:t>
          </a:r>
          <a:endParaRPr lang="de-DE" sz="2300" kern="1200" dirty="0">
            <a:latin typeface="Abadi" panose="020B0604020104020204" pitchFamily="34" charset="0"/>
          </a:endParaRPr>
        </a:p>
      </dsp:txBody>
      <dsp:txXfrm>
        <a:off x="18218" y="1097424"/>
        <a:ext cx="3084396" cy="1850638"/>
      </dsp:txXfrm>
    </dsp:sp>
    <dsp:sp modelId="{3A17922F-4357-437A-87E7-7C9969533822}">
      <dsp:nvSpPr>
        <dsp:cNvPr id="0" name=""/>
        <dsp:cNvSpPr/>
      </dsp:nvSpPr>
      <dsp:spPr>
        <a:xfrm>
          <a:off x="6816402" y="1977023"/>
          <a:ext cx="7530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302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173322" y="2019195"/>
        <a:ext cx="39181" cy="7094"/>
      </dsp:txXfrm>
    </dsp:sp>
    <dsp:sp modelId="{8736107E-A7D2-44F8-A1F7-6845E38644AB}">
      <dsp:nvSpPr>
        <dsp:cNvPr id="0" name=""/>
        <dsp:cNvSpPr/>
      </dsp:nvSpPr>
      <dsp:spPr>
        <a:xfrm>
          <a:off x="3733805" y="1097424"/>
          <a:ext cx="3084396" cy="185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atin typeface="Abadi" panose="020B0604020104020204" pitchFamily="34" charset="0"/>
            </a:rPr>
            <a:t>2. </a:t>
          </a:r>
          <a:r>
            <a:rPr lang="de-DE" sz="2300" kern="1200" dirty="0" err="1">
              <a:latin typeface="Abadi" panose="020B0604020104020204" pitchFamily="34" charset="0"/>
            </a:rPr>
            <a:t>Extracted</a:t>
          </a:r>
          <a:r>
            <a:rPr lang="de-DE" sz="2300" kern="1200" dirty="0">
              <a:latin typeface="Abadi" panose="020B0604020104020204" pitchFamily="34" charset="0"/>
            </a:rPr>
            <a:t> all </a:t>
          </a:r>
          <a:r>
            <a:rPr lang="de-DE" sz="2300" kern="1200" dirty="0" err="1">
              <a:latin typeface="Abadi" panose="020B0604020104020204" pitchFamily="34" charset="0"/>
            </a:rPr>
            <a:t>column</a:t>
          </a:r>
          <a:r>
            <a:rPr lang="de-DE" sz="2300" kern="1200" dirty="0">
              <a:latin typeface="Abadi" panose="020B0604020104020204" pitchFamily="34" charset="0"/>
            </a:rPr>
            <a:t>/variable </a:t>
          </a:r>
          <a:r>
            <a:rPr lang="de-DE" sz="2300" kern="1200" dirty="0" err="1">
              <a:latin typeface="Abadi" panose="020B0604020104020204" pitchFamily="34" charset="0"/>
            </a:rPr>
            <a:t>names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from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the</a:t>
          </a:r>
          <a:r>
            <a:rPr lang="de-DE" sz="2300" kern="1200" dirty="0">
              <a:latin typeface="Abadi" panose="020B0604020104020204" pitchFamily="34" charset="0"/>
            </a:rPr>
            <a:t> HTML </a:t>
          </a:r>
          <a:r>
            <a:rPr lang="de-DE" sz="2300" kern="1200" dirty="0" err="1">
              <a:latin typeface="Abadi" panose="020B0604020104020204" pitchFamily="34" charset="0"/>
            </a:rPr>
            <a:t>table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header</a:t>
          </a:r>
          <a:endParaRPr lang="de-DE" sz="2300" kern="1200" dirty="0">
            <a:latin typeface="Abadi" panose="020B0604020104020204" pitchFamily="34" charset="0"/>
          </a:endParaRPr>
        </a:p>
      </dsp:txBody>
      <dsp:txXfrm>
        <a:off x="3733805" y="1097424"/>
        <a:ext cx="3084396" cy="1850638"/>
      </dsp:txXfrm>
    </dsp:sp>
    <dsp:sp modelId="{F81B3D17-0D2C-4F4A-B93C-9C913742BB28}">
      <dsp:nvSpPr>
        <dsp:cNvPr id="0" name=""/>
        <dsp:cNvSpPr/>
      </dsp:nvSpPr>
      <dsp:spPr>
        <a:xfrm>
          <a:off x="7601824" y="1097424"/>
          <a:ext cx="3084396" cy="185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atin typeface="Abadi" panose="020B0604020104020204" pitchFamily="34" charset="0"/>
            </a:rPr>
            <a:t>3. </a:t>
          </a:r>
          <a:r>
            <a:rPr lang="de-DE" sz="2300" kern="1200" dirty="0" err="1">
              <a:latin typeface="Abadi" panose="020B0604020104020204" pitchFamily="34" charset="0"/>
            </a:rPr>
            <a:t>Created</a:t>
          </a:r>
          <a:r>
            <a:rPr lang="de-DE" sz="2300" kern="1200" dirty="0">
              <a:latin typeface="Abadi" panose="020B0604020104020204" pitchFamily="34" charset="0"/>
            </a:rPr>
            <a:t> a </a:t>
          </a:r>
          <a:r>
            <a:rPr lang="de-DE" sz="2300" kern="1200" dirty="0" err="1">
              <a:latin typeface="Abadi" panose="020B0604020104020204" pitchFamily="34" charset="0"/>
            </a:rPr>
            <a:t>dataframe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by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parsing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the</a:t>
          </a:r>
          <a:r>
            <a:rPr lang="de-DE" sz="2300" kern="1200" dirty="0">
              <a:latin typeface="Abadi" panose="020B0604020104020204" pitchFamily="34" charset="0"/>
            </a:rPr>
            <a:t> launch HTML </a:t>
          </a:r>
          <a:r>
            <a:rPr lang="de-DE" sz="2300" kern="1200" dirty="0" err="1">
              <a:latin typeface="Abadi" panose="020B0604020104020204" pitchFamily="34" charset="0"/>
            </a:rPr>
            <a:t>tables</a:t>
          </a:r>
          <a:endParaRPr lang="de-DE" sz="2300" kern="1200" dirty="0">
            <a:latin typeface="Abadi" panose="020B0604020104020204" pitchFamily="34" charset="0"/>
          </a:endParaRPr>
        </a:p>
      </dsp:txBody>
      <dsp:txXfrm>
        <a:off x="7601824" y="1097424"/>
        <a:ext cx="3084396" cy="1850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F7F86-DEA8-4AA5-8B49-36D7D0E07367}">
      <dsp:nvSpPr>
        <dsp:cNvPr id="0" name=""/>
        <dsp:cNvSpPr/>
      </dsp:nvSpPr>
      <dsp:spPr>
        <a:xfrm>
          <a:off x="3304140" y="793543"/>
          <a:ext cx="611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15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593881" y="836052"/>
        <a:ext cx="32109" cy="6421"/>
      </dsp:txXfrm>
    </dsp:sp>
    <dsp:sp modelId="{C86BEDC0-3249-4496-9C12-F9B108CEC96D}">
      <dsp:nvSpPr>
        <dsp:cNvPr id="0" name=""/>
        <dsp:cNvSpPr/>
      </dsp:nvSpPr>
      <dsp:spPr>
        <a:xfrm>
          <a:off x="513805" y="1287"/>
          <a:ext cx="2792135" cy="1675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badi" panose="020B0604020104020204" pitchFamily="34" charset="0"/>
            </a:rPr>
            <a:t>1. </a:t>
          </a:r>
          <a:r>
            <a:rPr lang="de-DE" sz="2100" kern="1200" dirty="0" err="1">
              <a:latin typeface="Abadi" panose="020B0604020104020204" pitchFamily="34" charset="0"/>
            </a:rPr>
            <a:t>Calculated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number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of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launches</a:t>
          </a:r>
          <a:r>
            <a:rPr lang="de-DE" sz="2100" kern="1200" dirty="0">
              <a:latin typeface="Abadi" panose="020B0604020104020204" pitchFamily="34" charset="0"/>
            </a:rPr>
            <a:t> per </a:t>
          </a:r>
          <a:r>
            <a:rPr lang="de-DE" sz="2100" kern="1200" dirty="0" err="1">
              <a:latin typeface="Abadi" panose="020B0604020104020204" pitchFamily="34" charset="0"/>
            </a:rPr>
            <a:t>site</a:t>
          </a:r>
          <a:endParaRPr lang="de-DE" sz="2100" kern="1200" dirty="0">
            <a:latin typeface="Abadi" panose="020B0604020104020204" pitchFamily="34" charset="0"/>
          </a:endParaRPr>
        </a:p>
      </dsp:txBody>
      <dsp:txXfrm>
        <a:off x="513805" y="1287"/>
        <a:ext cx="2792135" cy="1675951"/>
      </dsp:txXfrm>
    </dsp:sp>
    <dsp:sp modelId="{BCCD148B-C7DA-4A53-87FC-349063B70BE1}">
      <dsp:nvSpPr>
        <dsp:cNvPr id="0" name=""/>
        <dsp:cNvSpPr/>
      </dsp:nvSpPr>
      <dsp:spPr>
        <a:xfrm>
          <a:off x="6738467" y="793543"/>
          <a:ext cx="611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15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028208" y="836052"/>
        <a:ext cx="32109" cy="6421"/>
      </dsp:txXfrm>
    </dsp:sp>
    <dsp:sp modelId="{857EA237-1B3D-4EA6-8489-BD10FCC608AF}">
      <dsp:nvSpPr>
        <dsp:cNvPr id="0" name=""/>
        <dsp:cNvSpPr/>
      </dsp:nvSpPr>
      <dsp:spPr>
        <a:xfrm>
          <a:off x="3948132" y="1622"/>
          <a:ext cx="2792135" cy="16752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badi" panose="020B0604020104020204" pitchFamily="34" charset="0"/>
            </a:rPr>
            <a:t>2. </a:t>
          </a:r>
          <a:r>
            <a:rPr lang="de-DE" sz="2100" kern="1200" dirty="0" err="1">
              <a:latin typeface="Abadi" panose="020B0604020104020204" pitchFamily="34" charset="0"/>
            </a:rPr>
            <a:t>Calculated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the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number</a:t>
          </a:r>
          <a:r>
            <a:rPr lang="de-DE" sz="2100" kern="1200" dirty="0">
              <a:latin typeface="Abadi" panose="020B0604020104020204" pitchFamily="34" charset="0"/>
            </a:rPr>
            <a:t> and </a:t>
          </a:r>
          <a:r>
            <a:rPr lang="de-DE" sz="2100" kern="1200" dirty="0" err="1">
              <a:latin typeface="Abadi" panose="020B0604020104020204" pitchFamily="34" charset="0"/>
            </a:rPr>
            <a:t>occurrence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of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each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orbit</a:t>
          </a:r>
          <a:endParaRPr lang="de-DE" sz="2100" kern="1200" dirty="0">
            <a:latin typeface="Abadi" panose="020B0604020104020204" pitchFamily="34" charset="0"/>
          </a:endParaRPr>
        </a:p>
      </dsp:txBody>
      <dsp:txXfrm>
        <a:off x="3948132" y="1622"/>
        <a:ext cx="2792135" cy="1675281"/>
      </dsp:txXfrm>
    </dsp:sp>
    <dsp:sp modelId="{4DB456EC-B167-450C-A0AE-D0E2494578E6}">
      <dsp:nvSpPr>
        <dsp:cNvPr id="0" name=""/>
        <dsp:cNvSpPr/>
      </dsp:nvSpPr>
      <dsp:spPr>
        <a:xfrm>
          <a:off x="1909873" y="1675104"/>
          <a:ext cx="6868653" cy="611926"/>
        </a:xfrm>
        <a:custGeom>
          <a:avLst/>
          <a:gdLst/>
          <a:ahLst/>
          <a:cxnLst/>
          <a:rect l="0" t="0" r="0" b="0"/>
          <a:pathLst>
            <a:path>
              <a:moveTo>
                <a:pt x="6868653" y="0"/>
              </a:moveTo>
              <a:lnTo>
                <a:pt x="6868653" y="323063"/>
              </a:lnTo>
              <a:lnTo>
                <a:pt x="0" y="323063"/>
              </a:lnTo>
              <a:lnTo>
                <a:pt x="0" y="61192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171733" y="1977856"/>
        <a:ext cx="344932" cy="6421"/>
      </dsp:txXfrm>
    </dsp:sp>
    <dsp:sp modelId="{B3DE32A6-83D8-4B21-99CE-2160563F552E}">
      <dsp:nvSpPr>
        <dsp:cNvPr id="0" name=""/>
        <dsp:cNvSpPr/>
      </dsp:nvSpPr>
      <dsp:spPr>
        <a:xfrm>
          <a:off x="7382459" y="1622"/>
          <a:ext cx="2792135" cy="16752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badi" panose="020B0604020104020204" pitchFamily="34" charset="0"/>
            </a:rPr>
            <a:t>3. </a:t>
          </a:r>
          <a:r>
            <a:rPr lang="de-DE" sz="2100" kern="1200" dirty="0" err="1">
              <a:latin typeface="Abadi" panose="020B0604020104020204" pitchFamily="34" charset="0"/>
            </a:rPr>
            <a:t>Calculated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the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number</a:t>
          </a:r>
          <a:r>
            <a:rPr lang="de-DE" sz="2100" kern="1200" dirty="0">
              <a:latin typeface="Abadi" panose="020B0604020104020204" pitchFamily="34" charset="0"/>
            </a:rPr>
            <a:t> and </a:t>
          </a:r>
          <a:r>
            <a:rPr lang="de-DE" sz="2100" kern="1200" dirty="0" err="1">
              <a:latin typeface="Abadi" panose="020B0604020104020204" pitchFamily="34" charset="0"/>
            </a:rPr>
            <a:t>occurence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of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mission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outcome</a:t>
          </a:r>
          <a:r>
            <a:rPr lang="de-DE" sz="2100" kern="1200" dirty="0">
              <a:latin typeface="Abadi" panose="020B0604020104020204" pitchFamily="34" charset="0"/>
            </a:rPr>
            <a:t> per </a:t>
          </a:r>
          <a:r>
            <a:rPr lang="de-DE" sz="2100" kern="1200" dirty="0" err="1">
              <a:latin typeface="Abadi" panose="020B0604020104020204" pitchFamily="34" charset="0"/>
            </a:rPr>
            <a:t>orbit</a:t>
          </a:r>
          <a:r>
            <a:rPr lang="de-DE" sz="2100" kern="1200" dirty="0">
              <a:latin typeface="Abadi" panose="020B0604020104020204" pitchFamily="34" charset="0"/>
            </a:rPr>
            <a:t> type</a:t>
          </a:r>
        </a:p>
      </dsp:txBody>
      <dsp:txXfrm>
        <a:off x="7382459" y="1622"/>
        <a:ext cx="2792135" cy="1675281"/>
      </dsp:txXfrm>
    </dsp:sp>
    <dsp:sp modelId="{92D38746-3CEA-4019-96E3-00CFF951EDF4}">
      <dsp:nvSpPr>
        <dsp:cNvPr id="0" name=""/>
        <dsp:cNvSpPr/>
      </dsp:nvSpPr>
      <dsp:spPr>
        <a:xfrm>
          <a:off x="513805" y="2319430"/>
          <a:ext cx="2792135" cy="16752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badi" panose="020B0604020104020204" pitchFamily="34" charset="0"/>
            </a:rPr>
            <a:t>4. </a:t>
          </a:r>
          <a:r>
            <a:rPr lang="de-DE" sz="2100" kern="1200" dirty="0" err="1">
              <a:latin typeface="Abadi" panose="020B0604020104020204" pitchFamily="34" charset="0"/>
            </a:rPr>
            <a:t>Created</a:t>
          </a:r>
          <a:r>
            <a:rPr lang="de-DE" sz="2100" kern="1200" dirty="0">
              <a:latin typeface="Abadi" panose="020B0604020104020204" pitchFamily="34" charset="0"/>
            </a:rPr>
            <a:t> a </a:t>
          </a:r>
          <a:r>
            <a:rPr lang="de-DE" sz="2100" kern="1200" dirty="0" err="1">
              <a:latin typeface="Abadi" panose="020B0604020104020204" pitchFamily="34" charset="0"/>
            </a:rPr>
            <a:t>landing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outcome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label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from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the</a:t>
          </a:r>
          <a:r>
            <a:rPr lang="de-DE" sz="2100" kern="1200" dirty="0">
              <a:latin typeface="Abadi" panose="020B0604020104020204" pitchFamily="34" charset="0"/>
            </a:rPr>
            <a:t> „Outcome“ </a:t>
          </a:r>
          <a:r>
            <a:rPr lang="de-DE" sz="2100" kern="1200" dirty="0" err="1">
              <a:latin typeface="Abadi" panose="020B0604020104020204" pitchFamily="34" charset="0"/>
            </a:rPr>
            <a:t>column</a:t>
          </a:r>
          <a:endParaRPr lang="de-DE" sz="2100" kern="1200" dirty="0">
            <a:latin typeface="Abadi" panose="020B0604020104020204" pitchFamily="34" charset="0"/>
          </a:endParaRPr>
        </a:p>
      </dsp:txBody>
      <dsp:txXfrm>
        <a:off x="513805" y="2319430"/>
        <a:ext cx="2792135" cy="1675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C5C7-AE06-40F0-AAD0-B32A440106D3}">
      <dsp:nvSpPr>
        <dsp:cNvPr id="0" name=""/>
        <dsp:cNvSpPr/>
      </dsp:nvSpPr>
      <dsp:spPr>
        <a:xfrm>
          <a:off x="3761884" y="738948"/>
          <a:ext cx="570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003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031884" y="781665"/>
        <a:ext cx="30031" cy="6006"/>
      </dsp:txXfrm>
    </dsp:sp>
    <dsp:sp modelId="{791E3DBC-4913-4023-ADD6-36E224DB4E38}">
      <dsp:nvSpPr>
        <dsp:cNvPr id="0" name=""/>
        <dsp:cNvSpPr/>
      </dsp:nvSpPr>
      <dsp:spPr>
        <a:xfrm>
          <a:off x="1152247" y="1237"/>
          <a:ext cx="2611437" cy="156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1. </a:t>
          </a:r>
          <a:r>
            <a:rPr lang="de-DE" sz="1700" kern="1200" dirty="0" err="1">
              <a:latin typeface="Abadi" panose="020B0604020104020204" pitchFamily="34" charset="0"/>
            </a:rPr>
            <a:t>Marked</a:t>
          </a:r>
          <a:r>
            <a:rPr lang="de-DE" sz="1700" kern="1200" dirty="0">
              <a:latin typeface="Abadi" panose="020B0604020104020204" pitchFamily="34" charset="0"/>
            </a:rPr>
            <a:t> all launch </a:t>
          </a:r>
          <a:r>
            <a:rPr lang="de-DE" sz="1700" kern="1200" dirty="0" err="1">
              <a:latin typeface="Abadi" panose="020B0604020104020204" pitchFamily="34" charset="0"/>
            </a:rPr>
            <a:t>sites</a:t>
          </a:r>
          <a:r>
            <a:rPr lang="de-DE" sz="1700" kern="1200" dirty="0">
              <a:latin typeface="Abadi" panose="020B0604020104020204" pitchFamily="34" charset="0"/>
            </a:rPr>
            <a:t> on </a:t>
          </a:r>
          <a:r>
            <a:rPr lang="de-DE" sz="1700" kern="1200" dirty="0" err="1">
              <a:latin typeface="Abadi" panose="020B0604020104020204" pitchFamily="34" charset="0"/>
            </a:rPr>
            <a:t>Map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using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circles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with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labels</a:t>
          </a:r>
          <a:r>
            <a:rPr lang="de-DE" sz="1700" kern="1200" dirty="0">
              <a:latin typeface="Abadi" panose="020B0604020104020204" pitchFamily="34" charset="0"/>
            </a:rPr>
            <a:t> and </a:t>
          </a:r>
          <a:r>
            <a:rPr lang="de-DE" sz="1700" kern="1200" dirty="0" err="1">
              <a:latin typeface="Abadi" panose="020B0604020104020204" pitchFamily="34" charset="0"/>
            </a:rPr>
            <a:t>markers</a:t>
          </a:r>
          <a:endParaRPr lang="de-DE" sz="1700" kern="1200" dirty="0">
            <a:latin typeface="Abadi" panose="020B0604020104020204" pitchFamily="34" charset="0"/>
          </a:endParaRPr>
        </a:p>
      </dsp:txBody>
      <dsp:txXfrm>
        <a:off x="1152247" y="1237"/>
        <a:ext cx="2611437" cy="1566862"/>
      </dsp:txXfrm>
    </dsp:sp>
    <dsp:sp modelId="{D01C4F62-78D9-4C24-A6FD-4721127868BE}">
      <dsp:nvSpPr>
        <dsp:cNvPr id="0" name=""/>
        <dsp:cNvSpPr/>
      </dsp:nvSpPr>
      <dsp:spPr>
        <a:xfrm>
          <a:off x="2460237" y="1566300"/>
          <a:ext cx="3209796" cy="571268"/>
        </a:xfrm>
        <a:custGeom>
          <a:avLst/>
          <a:gdLst/>
          <a:ahLst/>
          <a:cxnLst/>
          <a:rect l="0" t="0" r="0" b="0"/>
          <a:pathLst>
            <a:path>
              <a:moveTo>
                <a:pt x="3209796" y="0"/>
              </a:moveTo>
              <a:lnTo>
                <a:pt x="3209796" y="302734"/>
              </a:lnTo>
              <a:lnTo>
                <a:pt x="0" y="302734"/>
              </a:lnTo>
              <a:lnTo>
                <a:pt x="0" y="57126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983492" y="1848931"/>
        <a:ext cx="163286" cy="6006"/>
      </dsp:txXfrm>
    </dsp:sp>
    <dsp:sp modelId="{E631D1A0-1CC0-4CC8-8B5D-EEE9256B8166}">
      <dsp:nvSpPr>
        <dsp:cNvPr id="0" name=""/>
        <dsp:cNvSpPr/>
      </dsp:nvSpPr>
      <dsp:spPr>
        <a:xfrm>
          <a:off x="4364315" y="1237"/>
          <a:ext cx="2611437" cy="156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2. </a:t>
          </a:r>
          <a:r>
            <a:rPr lang="de-DE" sz="1700" kern="1200" dirty="0" err="1">
              <a:latin typeface="Abadi" panose="020B0604020104020204" pitchFamily="34" charset="0"/>
            </a:rPr>
            <a:t>Marked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the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success</a:t>
          </a:r>
          <a:r>
            <a:rPr lang="de-DE" sz="1700" kern="1200" dirty="0">
              <a:latin typeface="Abadi" panose="020B0604020104020204" pitchFamily="34" charset="0"/>
            </a:rPr>
            <a:t>/</a:t>
          </a:r>
          <a:r>
            <a:rPr lang="de-DE" sz="1700" kern="1200" dirty="0" err="1">
              <a:latin typeface="Abadi" panose="020B0604020104020204" pitchFamily="34" charset="0"/>
            </a:rPr>
            <a:t>failed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launches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for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each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site</a:t>
          </a:r>
          <a:r>
            <a:rPr lang="de-DE" sz="1700" kern="1200" dirty="0">
              <a:latin typeface="Abadi" panose="020B0604020104020204" pitchFamily="34" charset="0"/>
            </a:rPr>
            <a:t> on </a:t>
          </a:r>
          <a:r>
            <a:rPr lang="de-DE" sz="1700" kern="1200" dirty="0" err="1">
              <a:latin typeface="Abadi" panose="020B0604020104020204" pitchFamily="34" charset="0"/>
            </a:rPr>
            <a:t>the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map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using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marker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clusters</a:t>
          </a:r>
          <a:endParaRPr lang="de-DE" sz="1700" kern="1200" dirty="0">
            <a:latin typeface="Abadi" panose="020B0604020104020204" pitchFamily="34" charset="0"/>
          </a:endParaRPr>
        </a:p>
      </dsp:txBody>
      <dsp:txXfrm>
        <a:off x="4364315" y="1237"/>
        <a:ext cx="2611437" cy="1566862"/>
      </dsp:txXfrm>
    </dsp:sp>
    <dsp:sp modelId="{E0BA35A5-F587-4A6D-B039-703291FEDD76}">
      <dsp:nvSpPr>
        <dsp:cNvPr id="0" name=""/>
        <dsp:cNvSpPr/>
      </dsp:nvSpPr>
      <dsp:spPr>
        <a:xfrm>
          <a:off x="1154519" y="2169968"/>
          <a:ext cx="2611437" cy="156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3. </a:t>
          </a:r>
          <a:r>
            <a:rPr lang="de-DE" sz="1700" kern="1200" dirty="0" err="1">
              <a:latin typeface="Abadi" panose="020B0604020104020204" pitchFamily="34" charset="0"/>
            </a:rPr>
            <a:t>Calculated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the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distances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between</a:t>
          </a:r>
          <a:r>
            <a:rPr lang="de-DE" sz="1700" kern="1200" dirty="0">
              <a:latin typeface="Abadi" panose="020B0604020104020204" pitchFamily="34" charset="0"/>
            </a:rPr>
            <a:t> a launch </a:t>
          </a:r>
          <a:r>
            <a:rPr lang="de-DE" sz="1700" kern="1200" dirty="0" err="1">
              <a:latin typeface="Abadi" panose="020B0604020104020204" pitchFamily="34" charset="0"/>
            </a:rPr>
            <a:t>site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to</a:t>
          </a:r>
          <a:r>
            <a:rPr lang="de-DE" sz="1700" kern="1200" dirty="0">
              <a:latin typeface="Abadi" panose="020B0604020104020204" pitchFamily="34" charset="0"/>
            </a:rPr>
            <a:t> ist </a:t>
          </a:r>
          <a:r>
            <a:rPr lang="de-DE" sz="1700" kern="1200" dirty="0" err="1">
              <a:latin typeface="Abadi" panose="020B0604020104020204" pitchFamily="34" charset="0"/>
            </a:rPr>
            <a:t>proximities</a:t>
          </a:r>
          <a:r>
            <a:rPr lang="de-DE" sz="1700" kern="1200" dirty="0">
              <a:latin typeface="Abadi" panose="020B0604020104020204" pitchFamily="34" charset="0"/>
            </a:rPr>
            <a:t> (</a:t>
          </a:r>
          <a:r>
            <a:rPr lang="de-DE" sz="1700" kern="1200" dirty="0" err="1">
              <a:latin typeface="Abadi" panose="020B0604020104020204" pitchFamily="34" charset="0"/>
            </a:rPr>
            <a:t>railroads</a:t>
          </a:r>
          <a:r>
            <a:rPr lang="de-DE" sz="1700" kern="1200" dirty="0">
              <a:latin typeface="Abadi" panose="020B0604020104020204" pitchFamily="34" charset="0"/>
            </a:rPr>
            <a:t>, </a:t>
          </a:r>
          <a:r>
            <a:rPr lang="de-DE" sz="1700" kern="1200" dirty="0" err="1">
              <a:latin typeface="Abadi" panose="020B0604020104020204" pitchFamily="34" charset="0"/>
            </a:rPr>
            <a:t>highways</a:t>
          </a:r>
          <a:r>
            <a:rPr lang="de-DE" sz="1700" kern="1200" dirty="0">
              <a:latin typeface="Abadi" panose="020B0604020104020204" pitchFamily="34" charset="0"/>
            </a:rPr>
            <a:t>, </a:t>
          </a:r>
          <a:r>
            <a:rPr lang="de-DE" sz="1700" kern="1200" dirty="0" err="1">
              <a:latin typeface="Abadi" panose="020B0604020104020204" pitchFamily="34" charset="0"/>
            </a:rPr>
            <a:t>cities</a:t>
          </a:r>
          <a:r>
            <a:rPr lang="de-DE" sz="1700" kern="1200" dirty="0">
              <a:latin typeface="Abadi" panose="020B0604020104020204" pitchFamily="34" charset="0"/>
            </a:rPr>
            <a:t>, </a:t>
          </a:r>
          <a:r>
            <a:rPr lang="de-DE" sz="1700" kern="1200" dirty="0" err="1">
              <a:latin typeface="Abadi" panose="020B0604020104020204" pitchFamily="34" charset="0"/>
            </a:rPr>
            <a:t>coastline</a:t>
          </a:r>
          <a:r>
            <a:rPr lang="de-DE" sz="1700" kern="1200" dirty="0">
              <a:latin typeface="Abadi" panose="020B0604020104020204" pitchFamily="34" charset="0"/>
            </a:rPr>
            <a:t>)</a:t>
          </a:r>
        </a:p>
      </dsp:txBody>
      <dsp:txXfrm>
        <a:off x="1154519" y="2169968"/>
        <a:ext cx="2611437" cy="1566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268B0-B708-BA45-A442-714E2F17CC58}">
      <dsp:nvSpPr>
        <dsp:cNvPr id="0" name=""/>
        <dsp:cNvSpPr/>
      </dsp:nvSpPr>
      <dsp:spPr>
        <a:xfrm>
          <a:off x="2383736" y="1310718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28366" y="1353702"/>
        <a:ext cx="27360" cy="5472"/>
      </dsp:txXfrm>
    </dsp:sp>
    <dsp:sp modelId="{DA7F2174-AD0E-C648-8804-85ED9837B6C5}">
      <dsp:nvSpPr>
        <dsp:cNvPr id="0" name=""/>
        <dsp:cNvSpPr/>
      </dsp:nvSpPr>
      <dsp:spPr>
        <a:xfrm>
          <a:off x="6320" y="642673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1. </a:t>
          </a:r>
          <a:r>
            <a:rPr lang="de-DE" sz="1800" kern="1200" dirty="0" err="1">
              <a:latin typeface="Abadi" panose="020B0604020104020204" pitchFamily="34" charset="0"/>
            </a:rPr>
            <a:t>Created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numpy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array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with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class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values</a:t>
          </a:r>
          <a:endParaRPr lang="de-DE" sz="1800" kern="1200" dirty="0">
            <a:latin typeface="Abadi" panose="020B0604020104020204" pitchFamily="34" charset="0"/>
          </a:endParaRPr>
        </a:p>
      </dsp:txBody>
      <dsp:txXfrm>
        <a:off x="6320" y="642673"/>
        <a:ext cx="2379216" cy="1427529"/>
      </dsp:txXfrm>
    </dsp:sp>
    <dsp:sp modelId="{F4AF5CFB-5FDC-D442-A88F-71CB09100666}">
      <dsp:nvSpPr>
        <dsp:cNvPr id="0" name=""/>
        <dsp:cNvSpPr/>
      </dsp:nvSpPr>
      <dsp:spPr>
        <a:xfrm>
          <a:off x="5310172" y="1310718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54801" y="1353702"/>
        <a:ext cx="27360" cy="5472"/>
      </dsp:txXfrm>
    </dsp:sp>
    <dsp:sp modelId="{F611CD08-C30A-D54B-A5A9-FF9AFDD46EED}">
      <dsp:nvSpPr>
        <dsp:cNvPr id="0" name=""/>
        <dsp:cNvSpPr/>
      </dsp:nvSpPr>
      <dsp:spPr>
        <a:xfrm>
          <a:off x="2932756" y="642673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2. </a:t>
          </a:r>
          <a:r>
            <a:rPr lang="de-DE" sz="1800" kern="1200" dirty="0" err="1">
              <a:latin typeface="Abadi" panose="020B0604020104020204" pitchFamily="34" charset="0"/>
            </a:rPr>
            <a:t>Standardized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the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data</a:t>
          </a:r>
          <a:endParaRPr lang="de-DE" sz="1800" kern="1200" dirty="0">
            <a:latin typeface="Abadi" panose="020B0604020104020204" pitchFamily="34" charset="0"/>
          </a:endParaRPr>
        </a:p>
      </dsp:txBody>
      <dsp:txXfrm>
        <a:off x="2932756" y="642673"/>
        <a:ext cx="2379216" cy="1427529"/>
      </dsp:txXfrm>
    </dsp:sp>
    <dsp:sp modelId="{B63750B1-62AA-AC4E-94F3-2FC8E70FC946}">
      <dsp:nvSpPr>
        <dsp:cNvPr id="0" name=""/>
        <dsp:cNvSpPr/>
      </dsp:nvSpPr>
      <dsp:spPr>
        <a:xfrm>
          <a:off x="1195928" y="2068403"/>
          <a:ext cx="5852871" cy="516619"/>
        </a:xfrm>
        <a:custGeom>
          <a:avLst/>
          <a:gdLst/>
          <a:ahLst/>
          <a:cxnLst/>
          <a:rect l="0" t="0" r="0" b="0"/>
          <a:pathLst>
            <a:path>
              <a:moveTo>
                <a:pt x="5852871" y="0"/>
              </a:moveTo>
              <a:lnTo>
                <a:pt x="5852871" y="275409"/>
              </a:lnTo>
              <a:lnTo>
                <a:pt x="0" y="275409"/>
              </a:lnTo>
              <a:lnTo>
                <a:pt x="0" y="51661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975404" y="2323976"/>
        <a:ext cx="293919" cy="5472"/>
      </dsp:txXfrm>
    </dsp:sp>
    <dsp:sp modelId="{2D11B228-33EA-A14C-A05B-3F2259ACFFA7}">
      <dsp:nvSpPr>
        <dsp:cNvPr id="0" name=""/>
        <dsp:cNvSpPr/>
      </dsp:nvSpPr>
      <dsp:spPr>
        <a:xfrm>
          <a:off x="5859192" y="642673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3. Split </a:t>
          </a:r>
          <a:r>
            <a:rPr lang="de-DE" sz="1800" kern="1200" dirty="0" err="1">
              <a:latin typeface="Abadi" panose="020B0604020104020204" pitchFamily="34" charset="0"/>
            </a:rPr>
            <a:t>the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data</a:t>
          </a:r>
          <a:r>
            <a:rPr lang="de-DE" sz="1800" kern="1200" dirty="0">
              <a:latin typeface="Abadi" panose="020B0604020104020204" pitchFamily="34" charset="0"/>
            </a:rPr>
            <a:t> (Train/Test </a:t>
          </a:r>
          <a:r>
            <a:rPr lang="de-DE" sz="1800" kern="1200" dirty="0" err="1">
              <a:latin typeface="Abadi" panose="020B0604020104020204" pitchFamily="34" charset="0"/>
            </a:rPr>
            <a:t>split</a:t>
          </a:r>
          <a:r>
            <a:rPr lang="de-DE" sz="1800" kern="1200" dirty="0">
              <a:latin typeface="Abadi" panose="020B0604020104020204" pitchFamily="34" charset="0"/>
            </a:rPr>
            <a:t>)</a:t>
          </a:r>
        </a:p>
      </dsp:txBody>
      <dsp:txXfrm>
        <a:off x="5859192" y="642673"/>
        <a:ext cx="2379216" cy="1427529"/>
      </dsp:txXfrm>
    </dsp:sp>
    <dsp:sp modelId="{36CFBE75-8E52-1A4A-9877-3779C6CFBB98}">
      <dsp:nvSpPr>
        <dsp:cNvPr id="0" name=""/>
        <dsp:cNvSpPr/>
      </dsp:nvSpPr>
      <dsp:spPr>
        <a:xfrm>
          <a:off x="2383736" y="3285467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28366" y="3328451"/>
        <a:ext cx="27360" cy="5472"/>
      </dsp:txXfrm>
    </dsp:sp>
    <dsp:sp modelId="{0D4D96CF-7A33-5E4B-9176-0E944A5FD9B3}">
      <dsp:nvSpPr>
        <dsp:cNvPr id="0" name=""/>
        <dsp:cNvSpPr/>
      </dsp:nvSpPr>
      <dsp:spPr>
        <a:xfrm>
          <a:off x="6320" y="2617422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4. </a:t>
          </a:r>
          <a:r>
            <a:rPr lang="de-DE" sz="1800" kern="1200" dirty="0" err="1">
              <a:latin typeface="Abadi" panose="020B0604020104020204" pitchFamily="34" charset="0"/>
            </a:rPr>
            <a:t>Created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machine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learning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objects</a:t>
          </a:r>
          <a:r>
            <a:rPr lang="de-DE" sz="1800" kern="1200" dirty="0">
              <a:latin typeface="Abadi" panose="020B0604020104020204" pitchFamily="34" charset="0"/>
            </a:rPr>
            <a:t> (</a:t>
          </a:r>
          <a:r>
            <a:rPr lang="de-DE" sz="1800" kern="1200" dirty="0" err="1">
              <a:latin typeface="Abadi" panose="020B0604020104020204" pitchFamily="34" charset="0"/>
            </a:rPr>
            <a:t>logistic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regression</a:t>
          </a:r>
          <a:r>
            <a:rPr lang="de-DE" sz="1800" kern="1200" dirty="0">
              <a:latin typeface="Abadi" panose="020B0604020104020204" pitchFamily="34" charset="0"/>
            </a:rPr>
            <a:t>, </a:t>
          </a:r>
          <a:r>
            <a:rPr lang="de-DE" sz="1800" kern="1200" dirty="0" err="1">
              <a:latin typeface="Abadi" panose="020B0604020104020204" pitchFamily="34" charset="0"/>
            </a:rPr>
            <a:t>svm</a:t>
          </a:r>
          <a:r>
            <a:rPr lang="de-DE" sz="1800" kern="1200" dirty="0">
              <a:latin typeface="Abadi" panose="020B0604020104020204" pitchFamily="34" charset="0"/>
            </a:rPr>
            <a:t>, </a:t>
          </a:r>
          <a:r>
            <a:rPr lang="de-DE" sz="1800" kern="1200" dirty="0" err="1">
              <a:latin typeface="Abadi" panose="020B0604020104020204" pitchFamily="34" charset="0"/>
            </a:rPr>
            <a:t>decision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tree</a:t>
          </a:r>
          <a:r>
            <a:rPr lang="de-DE" sz="1800" kern="1200" dirty="0">
              <a:latin typeface="Abadi" panose="020B0604020104020204" pitchFamily="34" charset="0"/>
            </a:rPr>
            <a:t>, </a:t>
          </a:r>
          <a:r>
            <a:rPr lang="de-DE" sz="1800" kern="1200" dirty="0" err="1">
              <a:latin typeface="Abadi" panose="020B0604020104020204" pitchFamily="34" charset="0"/>
            </a:rPr>
            <a:t>knn</a:t>
          </a:r>
          <a:r>
            <a:rPr lang="de-DE" sz="1800" kern="1200" dirty="0">
              <a:latin typeface="Abadi" panose="020B0604020104020204" pitchFamily="34" charset="0"/>
            </a:rPr>
            <a:t>) </a:t>
          </a:r>
        </a:p>
      </dsp:txBody>
      <dsp:txXfrm>
        <a:off x="6320" y="2617422"/>
        <a:ext cx="2379216" cy="1427529"/>
      </dsp:txXfrm>
    </dsp:sp>
    <dsp:sp modelId="{353A8376-EF16-0842-A845-4B63885CC177}">
      <dsp:nvSpPr>
        <dsp:cNvPr id="0" name=""/>
        <dsp:cNvSpPr/>
      </dsp:nvSpPr>
      <dsp:spPr>
        <a:xfrm>
          <a:off x="5310172" y="3285467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54801" y="3328451"/>
        <a:ext cx="27360" cy="5472"/>
      </dsp:txXfrm>
    </dsp:sp>
    <dsp:sp modelId="{CBFF4361-145B-134C-A14D-E4AD83CF77FA}">
      <dsp:nvSpPr>
        <dsp:cNvPr id="0" name=""/>
        <dsp:cNvSpPr/>
      </dsp:nvSpPr>
      <dsp:spPr>
        <a:xfrm>
          <a:off x="2932756" y="2617422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5. </a:t>
          </a:r>
          <a:r>
            <a:rPr lang="de-DE" sz="1800" kern="1200" dirty="0" err="1">
              <a:latin typeface="Abadi" panose="020B0604020104020204" pitchFamily="34" charset="0"/>
            </a:rPr>
            <a:t>Used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gridsearch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to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search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for</a:t>
          </a:r>
          <a:r>
            <a:rPr lang="de-DE" sz="1800" kern="1200" dirty="0">
              <a:latin typeface="Abadi" panose="020B0604020104020204" pitchFamily="34" charset="0"/>
            </a:rPr>
            <a:t> optimal </a:t>
          </a:r>
          <a:r>
            <a:rPr lang="de-DE" sz="1800" kern="1200" dirty="0" err="1">
              <a:latin typeface="Abadi" panose="020B0604020104020204" pitchFamily="34" charset="0"/>
            </a:rPr>
            <a:t>parameters</a:t>
          </a:r>
          <a:endParaRPr lang="de-DE" sz="1800" kern="1200" dirty="0">
            <a:latin typeface="Abadi" panose="020B0604020104020204" pitchFamily="34" charset="0"/>
          </a:endParaRPr>
        </a:p>
      </dsp:txBody>
      <dsp:txXfrm>
        <a:off x="2932756" y="2617422"/>
        <a:ext cx="2379216" cy="1427529"/>
      </dsp:txXfrm>
    </dsp:sp>
    <dsp:sp modelId="{17AC726E-3E09-F547-A41B-BC054BCF82CC}">
      <dsp:nvSpPr>
        <dsp:cNvPr id="0" name=""/>
        <dsp:cNvSpPr/>
      </dsp:nvSpPr>
      <dsp:spPr>
        <a:xfrm>
          <a:off x="5859192" y="2617422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6. </a:t>
          </a:r>
          <a:r>
            <a:rPr lang="de-DE" sz="1800" kern="1200" dirty="0" err="1">
              <a:latin typeface="Abadi" panose="020B0604020104020204" pitchFamily="34" charset="0"/>
            </a:rPr>
            <a:t>Found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the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method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that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works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best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using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the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accuracy</a:t>
          </a:r>
          <a:r>
            <a:rPr lang="de-DE" sz="1800" kern="1200" dirty="0">
              <a:latin typeface="Abadi" panose="020B0604020104020204" pitchFamily="34" charset="0"/>
            </a:rPr>
            <a:t> score</a:t>
          </a:r>
        </a:p>
      </dsp:txBody>
      <dsp:txXfrm>
        <a:off x="5859192" y="2617422"/>
        <a:ext cx="2379216" cy="14275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ircohoehne/IBM_Applied_Data_Science_Capstone/blob/master/5.%20eda_dataviz_python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cohoehne/IBM_Applied_Data_Science_Capstone/blob/master/4.%20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6.%20launch_site_geo_visualization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cohoehne/IBM_Applied_Data_Science_Capstone/blob/master/7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mircohoehne/IBM_Applied_Data_Science_Capstone/blob/master/8.%20ml_prediction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ircohoehne/IBM_Applied_Data_Science_Capston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1.%20Data_Collection_with_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2.%20Data_Collection_with_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3.%20Data_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Mirco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Höhne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596397" cy="358377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visualization Bar Charts were used, when showing two-dimensional Data, Scatterplots for three-dimensional data and line charts for time series data in order to visualize the relationship between the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Plots where: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Launch Site, Flight Number and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Payload Mass, Launch Site and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Success Rate and Orbit Type</a:t>
            </a:r>
          </a:p>
          <a:p>
            <a:endParaRPr lang="en-US" sz="1800" dirty="0">
              <a:latin typeface="Abadi" panose="020B0604020104020204" pitchFamily="34" charset="0"/>
              <a:hlinkClick r:id="rId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1AA6F3D-B673-F240-B2E6-7F99A857F9DB}"/>
              </a:ext>
            </a:extLst>
          </p:cNvPr>
          <p:cNvSpPr txBox="1"/>
          <p:nvPr/>
        </p:nvSpPr>
        <p:spPr>
          <a:xfrm>
            <a:off x="946800" y="5396399"/>
            <a:ext cx="10299600" cy="92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4"/>
              </a:rPr>
              <a:t>https://github.com/mircohoehne/IBM_Applied_Data_Science_Capstone/blob/master/5.%20eda_dataviz_python.ipynb</a:t>
            </a:r>
            <a:endParaRPr lang="en-US" dirty="0">
              <a:latin typeface="Abadi" panose="020B06040201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3959"/>
            <a:ext cx="9702276" cy="39300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five records where launch sites begin with the string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names of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bossters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success in drone ship and have payload mass between 4000 and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bosster_versions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failed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laucnch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names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count of landing outcomes between date 2010-06-04 and 2017-03-20, in descending order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A28525-5C14-6D43-B024-FDBB84941E79}"/>
              </a:ext>
            </a:extLst>
          </p:cNvPr>
          <p:cNvSpPr txBox="1"/>
          <p:nvPr/>
        </p:nvSpPr>
        <p:spPr>
          <a:xfrm>
            <a:off x="770011" y="5887073"/>
            <a:ext cx="7051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  <a:hlinkClick r:id="rId3"/>
              </a:rPr>
              <a:t>https://github.com/mircohoehne/IBM_Applied_Data_Science_Capstone/blob/master/4.%20eda-sql.ipynb</a:t>
            </a:r>
            <a:endParaRPr lang="en-US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75054"/>
            <a:ext cx="347391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Points of interest were marked in order to gain new knowledge from the visualizations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F815B5B4-10F1-4943-BDD3-0757F4AAE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666372"/>
              </p:ext>
            </p:extLst>
          </p:nvPr>
        </p:nvGraphicFramePr>
        <p:xfrm>
          <a:off x="3225799" y="1554780"/>
          <a:ext cx="8128000" cy="3736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618BAFE5-6CD2-44FA-94B5-09265FB85271}"/>
              </a:ext>
            </a:extLst>
          </p:cNvPr>
          <p:cNvSpPr txBox="1"/>
          <p:nvPr/>
        </p:nvSpPr>
        <p:spPr>
          <a:xfrm>
            <a:off x="770010" y="5558492"/>
            <a:ext cx="10687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  <a:hlinkClick r:id="rId8"/>
              </a:rPr>
              <a:t>https://github.com/mircohoehne/IBM_Applied_Data_Science_Capstone/blob/master/6.%20launch_site_geo_visualization.ipynb</a:t>
            </a:r>
            <a:endParaRPr lang="en-US" sz="1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consists of: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for successful launches (all sites in one pie chart and a pie chart for every site)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 showing the relationship between Payload Mass, class and Booster Version of all sites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  <a:hlinkClick r:id="rId3"/>
              </a:rPr>
              <a:t>https://github.com/mircohoehne/IBM_Applied_Data_Science_Capstone/blob/master/7.%20spacex_dash_app.py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  <a:hlinkClick r:id="rId3"/>
              </a:rPr>
              <a:t>https://github.com/mircohoehne/IBM_Applied_Data_Science_Capstone/blob/master/8.%20ml_prediction.ipynb</a:t>
            </a:r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7153D01-BB01-7D45-A393-3028C9DB1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959171"/>
              </p:ext>
            </p:extLst>
          </p:nvPr>
        </p:nvGraphicFramePr>
        <p:xfrm>
          <a:off x="1564289" y="1087700"/>
          <a:ext cx="8244729" cy="468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39284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>
                <a:latin typeface="Abadi" panose="020B0604020104020204" pitchFamily="34" charset="0"/>
              </a:rPr>
              <a:t>The </a:t>
            </a:r>
            <a:r>
              <a:rPr lang="de-DE" sz="2400" dirty="0" err="1">
                <a:latin typeface="Abadi" panose="020B0604020104020204" pitchFamily="34" charset="0"/>
              </a:rPr>
              <a:t>number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of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failed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landings</a:t>
            </a:r>
            <a:r>
              <a:rPr lang="de-DE" sz="2400" dirty="0">
                <a:latin typeface="Abadi" panose="020B0604020104020204" pitchFamily="34" charset="0"/>
              </a:rPr>
              <a:t> (</a:t>
            </a:r>
            <a:r>
              <a:rPr lang="de-DE" sz="2400" dirty="0" err="1">
                <a:latin typeface="Abadi" panose="020B0604020104020204" pitchFamily="34" charset="0"/>
              </a:rPr>
              <a:t>of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first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stage</a:t>
            </a:r>
            <a:r>
              <a:rPr lang="de-DE" sz="2400" dirty="0">
                <a:latin typeface="Abadi" panose="020B0604020104020204" pitchFamily="34" charset="0"/>
              </a:rPr>
              <a:t>) </a:t>
            </a:r>
            <a:r>
              <a:rPr lang="de-DE" sz="2400" dirty="0" err="1">
                <a:latin typeface="Abadi" panose="020B0604020104020204" pitchFamily="34" charset="0"/>
              </a:rPr>
              <a:t>decreases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with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higher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flight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numbers</a:t>
            </a:r>
            <a:r>
              <a:rPr lang="de-DE" sz="2400" dirty="0"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>
                <a:latin typeface="Abadi" panose="020B0604020104020204" pitchFamily="34" charset="0"/>
              </a:rPr>
              <a:t>This </a:t>
            </a:r>
            <a:r>
              <a:rPr lang="de-DE" sz="2400" dirty="0" err="1">
                <a:latin typeface="Abadi" panose="020B0604020104020204" pitchFamily="34" charset="0"/>
              </a:rPr>
              <a:t>makes</a:t>
            </a:r>
            <a:r>
              <a:rPr lang="de-DE" sz="2400" dirty="0">
                <a:latin typeface="Abadi" panose="020B0604020104020204" pitchFamily="34" charset="0"/>
              </a:rPr>
              <a:t> sense, </a:t>
            </a:r>
            <a:r>
              <a:rPr lang="de-DE" sz="2400" dirty="0" err="1">
                <a:latin typeface="Abadi" panose="020B0604020104020204" pitchFamily="34" charset="0"/>
              </a:rPr>
              <a:t>since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with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more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experience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better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systems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may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implemented</a:t>
            </a:r>
            <a:r>
              <a:rPr lang="de-DE" sz="2400" dirty="0">
                <a:latin typeface="Abadi" panose="020B0604020104020204" pitchFamily="34" charset="0"/>
              </a:rPr>
              <a:t> in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first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stage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0098F7-8510-0C4D-A94C-87A36D6F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72" y="1537494"/>
            <a:ext cx="52578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Above ~ 9000 kg we can see that the ratio from successful landings to unsuccessful landings increases in comparison to lower payload masses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B1A943-C16F-1944-AA0B-A377F3AF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553" y="1374992"/>
            <a:ext cx="5232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54401" y="5704657"/>
            <a:ext cx="7283193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and VLEO have the highest success rates (&gt;80%)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C37BB8-5FFA-824C-A058-72C1FEE4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9468" y="1321292"/>
            <a:ext cx="5853061" cy="42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5021939" cy="381158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>
                <a:latin typeface="Abadi" panose="020B0604020104020204" pitchFamily="34" charset="0"/>
              </a:rPr>
              <a:t>in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LEO </a:t>
            </a:r>
            <a:r>
              <a:rPr lang="de-DE" sz="2400" dirty="0" err="1">
                <a:latin typeface="Abadi" panose="020B0604020104020204" pitchFamily="34" charset="0"/>
              </a:rPr>
              <a:t>orbit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success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appears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related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to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number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of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flights</a:t>
            </a:r>
            <a:endParaRPr lang="de-DE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>
                <a:latin typeface="Abadi" panose="020B0604020104020204" pitchFamily="34" charset="0"/>
              </a:rPr>
              <a:t>on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other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hand</a:t>
            </a:r>
            <a:r>
              <a:rPr lang="de-DE" sz="2400" dirty="0">
                <a:latin typeface="Abadi" panose="020B0604020104020204" pitchFamily="34" charset="0"/>
              </a:rPr>
              <a:t>, </a:t>
            </a:r>
            <a:r>
              <a:rPr lang="de-DE" sz="2400" dirty="0" err="1">
                <a:latin typeface="Abadi" panose="020B0604020104020204" pitchFamily="34" charset="0"/>
              </a:rPr>
              <a:t>there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seems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to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no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relationship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between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flight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number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when</a:t>
            </a:r>
            <a:r>
              <a:rPr lang="de-DE" sz="2400" dirty="0">
                <a:latin typeface="Abadi" panose="020B0604020104020204" pitchFamily="34" charset="0"/>
              </a:rPr>
              <a:t> in GTO </a:t>
            </a:r>
            <a:r>
              <a:rPr lang="de-DE" sz="2400" dirty="0" err="1">
                <a:latin typeface="Abadi" panose="020B0604020104020204" pitchFamily="34" charset="0"/>
              </a:rPr>
              <a:t>orbit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F1A024-37C1-4449-A4E1-9ED683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374992"/>
            <a:ext cx="5194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2400" dirty="0" err="1">
                <a:latin typeface="Abadi" panose="020B0604020104020204" pitchFamily="34" charset="0"/>
              </a:rPr>
              <a:t>With</a:t>
            </a:r>
            <a:r>
              <a:rPr lang="de-DE" sz="2400" dirty="0">
                <a:latin typeface="Abadi" panose="020B0604020104020204" pitchFamily="34" charset="0"/>
              </a:rPr>
              <a:t> heavy </a:t>
            </a:r>
            <a:r>
              <a:rPr lang="de-DE" sz="2400" dirty="0" err="1">
                <a:latin typeface="Abadi" panose="020B0604020104020204" pitchFamily="34" charset="0"/>
              </a:rPr>
              <a:t>payloads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successful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landing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or</a:t>
            </a:r>
            <a:r>
              <a:rPr lang="de-DE" sz="2400" dirty="0">
                <a:latin typeface="Abadi" panose="020B0604020104020204" pitchFamily="34" charset="0"/>
              </a:rPr>
              <a:t> positive </a:t>
            </a:r>
            <a:r>
              <a:rPr lang="de-DE" sz="2400" dirty="0" err="1">
                <a:latin typeface="Abadi" panose="020B0604020104020204" pitchFamily="34" charset="0"/>
              </a:rPr>
              <a:t>landing</a:t>
            </a:r>
            <a:r>
              <a:rPr lang="de-DE" sz="2400" dirty="0">
                <a:latin typeface="Abadi" panose="020B0604020104020204" pitchFamily="34" charset="0"/>
              </a:rPr>
              <a:t> rate </a:t>
            </a:r>
            <a:r>
              <a:rPr lang="de-DE" sz="2400" dirty="0" err="1">
                <a:latin typeface="Abadi" panose="020B0604020104020204" pitchFamily="34" charset="0"/>
              </a:rPr>
              <a:t>are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more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for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Polar,LEO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and</a:t>
            </a:r>
            <a:r>
              <a:rPr lang="de-DE" sz="2400" dirty="0">
                <a:latin typeface="Abadi" panose="020B0604020104020204" pitchFamily="34" charset="0"/>
              </a:rPr>
              <a:t> ISS</a:t>
            </a:r>
          </a:p>
          <a:p>
            <a:r>
              <a:rPr lang="de-DE" sz="2400" dirty="0" err="1">
                <a:latin typeface="Abadi" panose="020B0604020104020204" pitchFamily="34" charset="0"/>
              </a:rPr>
              <a:t>However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for</a:t>
            </a:r>
            <a:r>
              <a:rPr lang="de-DE" sz="2400" dirty="0">
                <a:latin typeface="Abadi" panose="020B0604020104020204" pitchFamily="34" charset="0"/>
              </a:rPr>
              <a:t> GTO </a:t>
            </a:r>
            <a:r>
              <a:rPr lang="de-DE" sz="2400" dirty="0" err="1">
                <a:latin typeface="Abadi" panose="020B0604020104020204" pitchFamily="34" charset="0"/>
              </a:rPr>
              <a:t>we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cannot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distinguish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this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well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as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both</a:t>
            </a:r>
            <a:r>
              <a:rPr lang="de-DE" sz="2400" dirty="0">
                <a:latin typeface="Abadi" panose="020B0604020104020204" pitchFamily="34" charset="0"/>
              </a:rPr>
              <a:t> positive </a:t>
            </a:r>
            <a:r>
              <a:rPr lang="de-DE" sz="2400" dirty="0" err="1">
                <a:latin typeface="Abadi" panose="020B0604020104020204" pitchFamily="34" charset="0"/>
              </a:rPr>
              <a:t>landing</a:t>
            </a:r>
            <a:r>
              <a:rPr lang="de-DE" sz="2400" dirty="0">
                <a:latin typeface="Abadi" panose="020B0604020104020204" pitchFamily="34" charset="0"/>
              </a:rPr>
              <a:t> rate </a:t>
            </a:r>
            <a:r>
              <a:rPr lang="de-DE" sz="2400" dirty="0" err="1">
                <a:latin typeface="Abadi" panose="020B0604020104020204" pitchFamily="34" charset="0"/>
              </a:rPr>
              <a:t>and</a:t>
            </a:r>
            <a:r>
              <a:rPr lang="de-DE" sz="2400" dirty="0">
                <a:latin typeface="Abadi" panose="020B0604020104020204" pitchFamily="34" charset="0"/>
              </a:rPr>
              <a:t> negative </a:t>
            </a:r>
            <a:r>
              <a:rPr lang="de-DE" sz="2400" dirty="0" err="1">
                <a:latin typeface="Abadi" panose="020B0604020104020204" pitchFamily="34" charset="0"/>
              </a:rPr>
              <a:t>landing</a:t>
            </a:r>
            <a:r>
              <a:rPr lang="de-DE" sz="2400" dirty="0">
                <a:latin typeface="Abadi" panose="020B0604020104020204" pitchFamily="34" charset="0"/>
              </a:rPr>
              <a:t> (</a:t>
            </a:r>
            <a:r>
              <a:rPr lang="de-DE" sz="2400" dirty="0" err="1">
                <a:latin typeface="Abadi" panose="020B0604020104020204" pitchFamily="34" charset="0"/>
              </a:rPr>
              <a:t>unsuccessful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mission</a:t>
            </a:r>
            <a:r>
              <a:rPr lang="de-DE" sz="2400" dirty="0">
                <a:latin typeface="Abadi" panose="020B0604020104020204" pitchFamily="34" charset="0"/>
              </a:rPr>
              <a:t>) </a:t>
            </a:r>
            <a:r>
              <a:rPr lang="de-DE" sz="2400" dirty="0" err="1">
                <a:latin typeface="Abadi" panose="020B0604020104020204" pitchFamily="34" charset="0"/>
              </a:rPr>
              <a:t>are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both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here</a:t>
            </a:r>
            <a:endParaRPr lang="de-DE" sz="24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092AD1-8A27-334E-8761-84EA4834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41" y="1537494"/>
            <a:ext cx="5194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642358" y="5770301"/>
            <a:ext cx="4907282" cy="54904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1800" dirty="0">
                <a:latin typeface="Abadi" panose="020B0604020104020204" pitchFamily="34" charset="0"/>
              </a:rPr>
              <a:t>The </a:t>
            </a:r>
            <a:r>
              <a:rPr lang="de-DE" sz="1800" dirty="0" err="1">
                <a:latin typeface="Abadi" panose="020B0604020104020204" pitchFamily="34" charset="0"/>
              </a:rPr>
              <a:t>sucess</a:t>
            </a:r>
            <a:r>
              <a:rPr lang="de-DE" sz="1800" dirty="0">
                <a:latin typeface="Abadi" panose="020B0604020104020204" pitchFamily="34" charset="0"/>
              </a:rPr>
              <a:t> rate </a:t>
            </a:r>
            <a:r>
              <a:rPr lang="de-DE" sz="1800" dirty="0" err="1">
                <a:latin typeface="Abadi" panose="020B0604020104020204" pitchFamily="34" charset="0"/>
              </a:rPr>
              <a:t>since</a:t>
            </a:r>
            <a:r>
              <a:rPr lang="de-DE" sz="1800" dirty="0">
                <a:latin typeface="Abadi" panose="020B0604020104020204" pitchFamily="34" charset="0"/>
              </a:rPr>
              <a:t> 2013 </a:t>
            </a:r>
            <a:r>
              <a:rPr lang="de-DE" sz="1800" dirty="0" err="1">
                <a:latin typeface="Abadi" panose="020B0604020104020204" pitchFamily="34" charset="0"/>
              </a:rPr>
              <a:t>kept</a:t>
            </a:r>
            <a:r>
              <a:rPr lang="de-DE" sz="1800" dirty="0">
                <a:latin typeface="Abadi" panose="020B0604020104020204" pitchFamily="34" charset="0"/>
              </a:rPr>
              <a:t> </a:t>
            </a:r>
            <a:r>
              <a:rPr lang="de-DE" sz="1800" dirty="0" err="1">
                <a:latin typeface="Abadi" panose="020B0604020104020204" pitchFamily="34" charset="0"/>
              </a:rPr>
              <a:t>increasing</a:t>
            </a:r>
            <a:r>
              <a:rPr lang="de-DE" sz="1800" dirty="0">
                <a:latin typeface="Abadi" panose="020B0604020104020204" pitchFamily="34" charset="0"/>
              </a:rPr>
              <a:t> </a:t>
            </a:r>
            <a:r>
              <a:rPr lang="de-DE" sz="1800" dirty="0" err="1">
                <a:latin typeface="Abadi" panose="020B0604020104020204" pitchFamily="34" charset="0"/>
              </a:rPr>
              <a:t>till</a:t>
            </a:r>
            <a:r>
              <a:rPr lang="de-DE" sz="1800" dirty="0">
                <a:latin typeface="Abadi" panose="020B0604020104020204" pitchFamily="34" charset="0"/>
              </a:rPr>
              <a:t> 2020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B5B17B-07F9-5149-A2C6-6FD2F46E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504" y="1366849"/>
            <a:ext cx="6080991" cy="43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925605-8935-9844-B46F-626D6C508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59724"/>
            <a:ext cx="10515600" cy="258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909E024-AE05-284A-BAAB-9FF945A8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385090"/>
            <a:ext cx="10515601" cy="36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A15206-FE84-DB45-9083-8124015D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82500"/>
            <a:ext cx="10515600" cy="19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0ED5FB6-4C33-3A47-9EB0-13EA4F30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74610"/>
            <a:ext cx="10515600" cy="19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275FD47-6CDD-2A4C-8C80-7A162445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2431210"/>
            <a:ext cx="10515599" cy="16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5450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5587CBE-7D43-0E48-9C65-3456537D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93662"/>
            <a:ext cx="10515600" cy="24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FA4B11F-115E-9944-A313-D245BAA20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14611"/>
            <a:ext cx="7525188" cy="158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CEE811B-2E21-1049-AC4D-B4B0C267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249215"/>
            <a:ext cx="7742903" cy="36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Executive Summary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B25BAD-D342-4282-B039-8717634BBB8D}"/>
              </a:ext>
            </a:extLst>
          </p:cNvPr>
          <p:cNvSpPr txBox="1"/>
          <p:nvPr/>
        </p:nvSpPr>
        <p:spPr>
          <a:xfrm>
            <a:off x="770011" y="1795412"/>
            <a:ext cx="10687961" cy="293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Data was collected using the public SpaceX API and Web Scraping the Wikipedia Page of SpaceX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Data was transformed in order to use it efficiently (Created new labels and encoded categorical labels)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Statistics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, different visualizations, SQL, folium maps and dashboards were used to explore the data and find relevant columns to be used as features for the machine learning models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For machine learning models Logistic Regression, Support Vector Machines, Decision Trees and K-Nearest-Neighbors were used. They all performed similarly with an accuracy of 83.33%.</a:t>
            </a:r>
            <a:endParaRPr lang="en-US" sz="1400" dirty="0">
              <a:solidFill>
                <a:schemeClr val="tx1"/>
              </a:solidFill>
              <a:latin typeface="Abadi" panose="020B0604020104020204" pitchFamily="34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 outcomes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93C6540-8257-1B4A-AA02-5EAD001D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89415"/>
            <a:ext cx="9674526" cy="17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AC17AE-683C-5A46-8D2B-C00C7EAD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008335"/>
            <a:ext cx="9201329" cy="301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7719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shows the Launch Site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near the ocean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0500BAD-ECD0-6A41-96FD-79420374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11" y="1657811"/>
            <a:ext cx="6655223" cy="41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7719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shows the launch sites in Florida, since they are close together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II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FB29E2-B697-504E-8655-D289DBF7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81" y="1825625"/>
            <a:ext cx="6999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91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98BC027B-A88C-0846-8472-B6D2925647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484026" y="1380967"/>
            <a:ext cx="6973946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84A200-29E9-A949-A0C0-C2964226F201}"/>
              </a:ext>
            </a:extLst>
          </p:cNvPr>
          <p:cNvSpPr txBox="1"/>
          <p:nvPr/>
        </p:nvSpPr>
        <p:spPr>
          <a:xfrm>
            <a:off x="818653" y="1698339"/>
            <a:ext cx="366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badi" panose="020B0604020104020204" pitchFamily="34" charset="0"/>
              </a:rPr>
              <a:t>color-</a:t>
            </a:r>
            <a:r>
              <a:rPr lang="de-DE" dirty="0" err="1">
                <a:latin typeface="Abadi" panose="020B0604020104020204" pitchFamily="34" charset="0"/>
              </a:rPr>
              <a:t>labeled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marker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clusters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where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placed</a:t>
            </a:r>
            <a:r>
              <a:rPr lang="de-DE" dirty="0">
                <a:latin typeface="Abadi" panose="020B0604020104020204" pitchFamily="34" charset="0"/>
              </a:rPr>
              <a:t> on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map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show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launch</a:t>
            </a:r>
            <a:r>
              <a:rPr lang="de-DE" dirty="0">
                <a:latin typeface="Abadi" panose="020B0604020104020204" pitchFamily="34" charset="0"/>
              </a:rPr>
              <a:t> was </a:t>
            </a:r>
            <a:r>
              <a:rPr lang="de-DE" dirty="0" err="1">
                <a:latin typeface="Abadi" panose="020B0604020104020204" pitchFamily="34" charset="0"/>
              </a:rPr>
              <a:t>successful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green</a:t>
            </a:r>
            <a:r>
              <a:rPr lang="de-DE" dirty="0">
                <a:latin typeface="Abadi" panose="020B0604020104020204" pitchFamily="34" charset="0"/>
              </a:rPr>
              <a:t>) </a:t>
            </a:r>
            <a:r>
              <a:rPr lang="de-DE" dirty="0" err="1">
                <a:latin typeface="Abadi" panose="020B0604020104020204" pitchFamily="34" charset="0"/>
              </a:rPr>
              <a:t>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unsuccessfull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red</a:t>
            </a:r>
            <a:r>
              <a:rPr lang="de-DE" dirty="0">
                <a:latin typeface="Abadi" panose="020B06040201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32473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Screenshots show the proximity to the nearby cities, railways and highways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Analysis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CE1A42-2FE0-7B4F-92DF-4DC5DB02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77870"/>
            <a:ext cx="4671491" cy="294046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58FE7B9-60EF-A74D-B20E-892B31710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59" y="2377870"/>
            <a:ext cx="4671491" cy="29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46002" y="5751048"/>
            <a:ext cx="5601107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best ratio for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ratio per Site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62DA07-4295-AB45-8E92-0643332E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55" y="1361559"/>
            <a:ext cx="10353090" cy="41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DB05780-3E90-8C4C-9BE7-2CD1ECACEC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01861" y="1669567"/>
            <a:ext cx="8851900" cy="35188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Ratio for KSC LC-39A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CEF796-D046-C247-AE8E-46A4E692F8FC}"/>
              </a:ext>
            </a:extLst>
          </p:cNvPr>
          <p:cNvSpPr txBox="1"/>
          <p:nvPr/>
        </p:nvSpPr>
        <p:spPr>
          <a:xfrm>
            <a:off x="3441955" y="5422336"/>
            <a:ext cx="530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succesful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launch</a:t>
            </a:r>
            <a:r>
              <a:rPr lang="de-DE" dirty="0">
                <a:latin typeface="Abadi" panose="020B0604020104020204" pitchFamily="34" charset="0"/>
              </a:rPr>
              <a:t> Ratio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KSC LC-39A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100%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2106521"/>
            <a:ext cx="8733943" cy="26449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Space Flight is a very costly endeavor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SpaceX successfully cut the cost of its rockets (62 Million USD in comparison to 165 Million USD that other providers charge)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Much of the savings come from reusing the first stage of the rocket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can we use data to predict if the first stage of a rocket lands successfully to use this data to create a company that can compete with SpaceX prices?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32828"/>
            <a:ext cx="10414662" cy="9927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Plotly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dashboard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has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range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6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selector</a:t>
            </a:r>
            <a:r>
              <a:rPr lang="de-DE" sz="18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. </a:t>
            </a:r>
            <a:r>
              <a:rPr lang="de-DE" sz="1800" spc="-6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However</a:t>
            </a:r>
            <a:r>
              <a:rPr lang="de-DE" sz="1800" spc="-6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de-DE" sz="18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this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is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set</a:t>
            </a:r>
            <a:r>
              <a:rPr lang="de-DE" sz="18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0-7500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instead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maximum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15600. 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Class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indicates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 </a:t>
            </a:r>
            <a:r>
              <a:rPr lang="de-DE" sz="1800" spc="-3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18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successful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0 </a:t>
            </a:r>
            <a:r>
              <a:rPr lang="de-DE" sz="1800" spc="-3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18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failure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. </a:t>
            </a:r>
            <a:r>
              <a:rPr lang="de-DE" sz="18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also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accounts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version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category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color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Successful/Failed Landings for different Payload Sizes and Booster Versions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8F86D5-7A49-DA4F-9AD9-49B4A7C2B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15" y="1370359"/>
            <a:ext cx="8902369" cy="35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Visualization shows the accuracy score of the different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you can see all Algorithms perform equally good, so every one of this models could be chosen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1D9167C-7815-C943-9C19-0D0B42D6A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346836"/>
            <a:ext cx="4902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 equally good, and the confusion matrices are the same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screenshot shows the confusion matrix of the k-Nearest Neighbors Algorithm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see that the Algorithm predicted 15 Instances correctly (3 did not land and 12 landed)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Instances where predicted false as landed while they did not land (false positive)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BC1DED97-AECB-FF4C-A180-45C17309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8354"/>
            <a:ext cx="5361972" cy="414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04335"/>
            <a:ext cx="10515600" cy="472205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54965" indent="-342900">
              <a:lnSpc>
                <a:spcPct val="100000"/>
              </a:lnSpc>
              <a:spcBef>
                <a:spcPts val="490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Our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task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was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develop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machine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learning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 Y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who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wants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bid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against</a:t>
            </a:r>
            <a:r>
              <a:rPr lang="de-DE" sz="2400" spc="-7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SpaceX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goal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is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predict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when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Stage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will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successfully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save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cost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9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public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SpaceX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API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web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scraping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SpaceX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Wikipedia</a:t>
            </a:r>
            <a:r>
              <a:rPr lang="de-DE" sz="2400" spc="-19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page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Created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labels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stored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into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DB2 SQL</a:t>
            </a:r>
            <a:r>
              <a:rPr lang="de-DE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database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Created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dashboard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2400" spc="-1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visualization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5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reated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machine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learning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with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accuracy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</a:t>
            </a:r>
            <a:r>
              <a:rPr lang="de-DE" sz="2400" spc="-10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83%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marR="276860" indent="-342900">
              <a:lnSpc>
                <a:spcPts val="2160"/>
              </a:lnSpc>
              <a:spcBef>
                <a:spcPts val="63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predict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with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relatively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high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accuracy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whether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will </a:t>
            </a:r>
            <a:r>
              <a:rPr lang="de-DE" sz="2400" spc="-3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have</a:t>
            </a:r>
            <a:r>
              <a:rPr lang="de-DE" sz="2400" spc="-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successful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Stage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before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determine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whether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should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made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</a:t>
            </a:r>
            <a:r>
              <a:rPr lang="de-DE" sz="2400" spc="-10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not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marR="5080" indent="-342900">
              <a:lnSpc>
                <a:spcPts val="2200"/>
              </a:lnSpc>
              <a:spcBef>
                <a:spcPts val="60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If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possible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more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should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collected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find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more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features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in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order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improve</a:t>
            </a:r>
            <a:r>
              <a:rPr lang="de-DE" sz="24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accuracy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https://github.com/mircohoehne/IBM_Applied_Data_Science_Capstone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Two approaches to Data Collection were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SpaceX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Web Scraping the Wikipedia Page of SpaceX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64B7788E-7239-4D34-8405-34578D9CA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690388"/>
              </p:ext>
            </p:extLst>
          </p:nvPr>
        </p:nvGraphicFramePr>
        <p:xfrm>
          <a:off x="752018" y="1430963"/>
          <a:ext cx="10687961" cy="3996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EE77EDE-8B7D-4745-8986-01DB108374B8}"/>
              </a:ext>
            </a:extLst>
          </p:cNvPr>
          <p:cNvSpPr txBox="1"/>
          <p:nvPr/>
        </p:nvSpPr>
        <p:spPr>
          <a:xfrm>
            <a:off x="946483" y="5396020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badi" panose="020B0604020104020204" pitchFamily="34" charset="0"/>
                <a:hlinkClick r:id="rId8"/>
              </a:rPr>
              <a:t>https://github.com/mircohoehne/IBM_Applied_Data_Science_Capstone/blob/master/1.%20Data_Collection_with_API.ipynb</a:t>
            </a:r>
            <a:endParaRPr lang="de-DE" dirty="0">
              <a:latin typeface="Abadi" panose="020B06040201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8854A23B-FDF1-4BD2-A1EE-B757425AE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454194"/>
              </p:ext>
            </p:extLst>
          </p:nvPr>
        </p:nvGraphicFramePr>
        <p:xfrm>
          <a:off x="749611" y="1431000"/>
          <a:ext cx="10688400" cy="39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B0EA5B-D6A8-479C-9B52-D9A4BF8F010E}"/>
              </a:ext>
            </a:extLst>
          </p:cNvPr>
          <p:cNvSpPr txBox="1"/>
          <p:nvPr/>
        </p:nvSpPr>
        <p:spPr>
          <a:xfrm>
            <a:off x="946800" y="5396400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badi" panose="020B0604020104020204" pitchFamily="34" charset="0"/>
                <a:hlinkClick r:id="rId8"/>
              </a:rPr>
              <a:t>https://github.com/mircohoehne/IBM_Applied_Data_Science_Capstone/blob/master/2.%20Data_Collection_with_Webscraping.ipynb</a:t>
            </a:r>
            <a:endParaRPr lang="de-DE" dirty="0">
              <a:latin typeface="Abadi" panose="020B06040201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EB22A88-BC16-406C-A314-6D480FD262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150736"/>
              </p:ext>
            </p:extLst>
          </p:nvPr>
        </p:nvGraphicFramePr>
        <p:xfrm>
          <a:off x="683611" y="1400020"/>
          <a:ext cx="10688400" cy="39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282F22F-5509-47E6-88D4-EF7A185B4BF4}"/>
              </a:ext>
            </a:extLst>
          </p:cNvPr>
          <p:cNvSpPr txBox="1"/>
          <p:nvPr/>
        </p:nvSpPr>
        <p:spPr>
          <a:xfrm>
            <a:off x="946800" y="5396020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badi" panose="020B0604020104020204" pitchFamily="34" charset="0"/>
                <a:hlinkClick r:id="rId8"/>
              </a:rPr>
              <a:t>https://github.com/mircohoehne/IBM_Applied_Data_Science_Capstone/blob/master/3.%20Data_wrangling.ipynb</a:t>
            </a:r>
            <a:endParaRPr lang="de-DE" dirty="0">
              <a:latin typeface="Abadi" panose="020B06040201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1814</Words>
  <Application>Microsoft Macintosh PowerPoint</Application>
  <PresentationFormat>Breitbild</PresentationFormat>
  <Paragraphs>208</Paragraphs>
  <Slides>46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Mirco Höhne</cp:lastModifiedBy>
  <cp:revision>194</cp:revision>
  <dcterms:created xsi:type="dcterms:W3CDTF">2021-04-29T18:58:34Z</dcterms:created>
  <dcterms:modified xsi:type="dcterms:W3CDTF">2022-01-26T18:02:26Z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